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7"/>
  </p:notesMasterIdLst>
  <p:handoutMasterIdLst>
    <p:handoutMasterId r:id="rId38"/>
  </p:handoutMasterIdLst>
  <p:sldIdLst>
    <p:sldId id="314" r:id="rId5"/>
    <p:sldId id="329" r:id="rId6"/>
    <p:sldId id="317" r:id="rId7"/>
    <p:sldId id="318" r:id="rId8"/>
    <p:sldId id="320" r:id="rId9"/>
    <p:sldId id="321" r:id="rId10"/>
    <p:sldId id="332" r:id="rId11"/>
    <p:sldId id="336" r:id="rId12"/>
    <p:sldId id="337" r:id="rId13"/>
    <p:sldId id="333" r:id="rId14"/>
    <p:sldId id="346" r:id="rId15"/>
    <p:sldId id="334" r:id="rId16"/>
    <p:sldId id="335" r:id="rId17"/>
    <p:sldId id="322" r:id="rId18"/>
    <p:sldId id="324" r:id="rId19"/>
    <p:sldId id="349" r:id="rId20"/>
    <p:sldId id="350" r:id="rId21"/>
    <p:sldId id="351" r:id="rId22"/>
    <p:sldId id="352" r:id="rId23"/>
    <p:sldId id="325" r:id="rId24"/>
    <p:sldId id="343" r:id="rId25"/>
    <p:sldId id="327" r:id="rId26"/>
    <p:sldId id="342" r:id="rId27"/>
    <p:sldId id="339" r:id="rId28"/>
    <p:sldId id="344" r:id="rId29"/>
    <p:sldId id="345" r:id="rId30"/>
    <p:sldId id="330" r:id="rId31"/>
    <p:sldId id="341" r:id="rId32"/>
    <p:sldId id="347" r:id="rId33"/>
    <p:sldId id="348" r:id="rId34"/>
    <p:sldId id="328" r:id="rId35"/>
    <p:sldId id="33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16" userDrawn="1">
          <p15:clr>
            <a:srgbClr val="A4A3A4"/>
          </p15:clr>
        </p15:guide>
        <p15:guide id="2" orient="horz" pos="1008" userDrawn="1">
          <p15:clr>
            <a:srgbClr val="A4A3A4"/>
          </p15:clr>
        </p15:guide>
        <p15:guide id="3"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DDFE"/>
    <a:srgbClr val="D5DEFF"/>
    <a:srgbClr val="F6F7FF"/>
    <a:srgbClr val="DBDCE5"/>
    <a:srgbClr val="F0F1FB"/>
    <a:srgbClr val="DFE1F6"/>
    <a:srgbClr val="EEEFF5"/>
    <a:srgbClr val="DFE1EF"/>
    <a:srgbClr val="A9B1FF"/>
    <a:srgbClr val="FFB5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020" autoAdjust="0"/>
  </p:normalViewPr>
  <p:slideViewPr>
    <p:cSldViewPr snapToGrid="0">
      <p:cViewPr varScale="1">
        <p:scale>
          <a:sx n="82" d="100"/>
          <a:sy n="82" d="100"/>
        </p:scale>
        <p:origin x="720" y="72"/>
      </p:cViewPr>
      <p:guideLst>
        <p:guide orient="horz" pos="1416"/>
        <p:guide orient="horz" pos="1008"/>
        <p:guide pos="3840"/>
      </p:guideLst>
    </p:cSldViewPr>
  </p:slideViewPr>
  <p:notesTextViewPr>
    <p:cViewPr>
      <p:scale>
        <a:sx n="1" d="1"/>
        <a:sy n="1" d="1"/>
      </p:scale>
      <p:origin x="0" y="0"/>
    </p:cViewPr>
  </p:notesTextViewPr>
  <p:notesViewPr>
    <p:cSldViewPr snapToGrid="0" showGuides="1">
      <p:cViewPr varScale="1">
        <p:scale>
          <a:sx n="96" d="100"/>
          <a:sy n="96" d="100"/>
        </p:scale>
        <p:origin x="2480" y="1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32BE22-BCF5-218A-BCDB-9D6463B9A4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36C6B9B-3CD0-9D38-9EB7-8FC9403B85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A62055-8DBD-6042-92AC-66DE479F90DE}" type="datetimeFigureOut">
              <a:rPr lang="en-US" smtClean="0"/>
              <a:t>3/4/2024</a:t>
            </a:fld>
            <a:endParaRPr lang="en-US" dirty="0"/>
          </a:p>
        </p:txBody>
      </p:sp>
      <p:sp>
        <p:nvSpPr>
          <p:cNvPr id="4" name="Footer Placeholder 3">
            <a:extLst>
              <a:ext uri="{FF2B5EF4-FFF2-40B4-BE49-F238E27FC236}">
                <a16:creationId xmlns:a16="http://schemas.microsoft.com/office/drawing/2014/main" id="{7745B14E-D4D7-1E40-CD23-AE797C2368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5B73A30-F0E7-1854-D7A5-7F568CB3373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E43A2A-6559-1747-976A-DC26AF7BBECA}" type="slidenum">
              <a:rPr lang="en-US" smtClean="0"/>
              <a:t>‹#›</a:t>
            </a:fld>
            <a:endParaRPr lang="en-US" dirty="0"/>
          </a:p>
        </p:txBody>
      </p:sp>
    </p:spTree>
    <p:extLst>
      <p:ext uri="{BB962C8B-B14F-4D97-AF65-F5344CB8AC3E}">
        <p14:creationId xmlns:p14="http://schemas.microsoft.com/office/powerpoint/2010/main" val="3713512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FEE50A-AB77-49BE-9076-23C4C8D08BB2}" type="datetimeFigureOut">
              <a:rPr lang="en-US" smtClean="0"/>
              <a:t>3/4/2024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09883-B744-4FDD-8623-D69A66650022}" type="slidenum">
              <a:rPr lang="en-US" smtClean="0"/>
              <a:t>‹#›</a:t>
            </a:fld>
            <a:endParaRPr lang="en-US" dirty="0"/>
          </a:p>
        </p:txBody>
      </p:sp>
    </p:spTree>
    <p:extLst>
      <p:ext uri="{BB962C8B-B14F-4D97-AF65-F5344CB8AC3E}">
        <p14:creationId xmlns:p14="http://schemas.microsoft.com/office/powerpoint/2010/main" val="142764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4AF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5C416-A3A2-4CF9-9532-2C0BFB51CFDF}"/>
              </a:ext>
            </a:extLst>
          </p:cNvPr>
          <p:cNvSpPr>
            <a:spLocks noGrp="1"/>
          </p:cNvSpPr>
          <p:nvPr>
            <p:ph type="ctrTitle"/>
          </p:nvPr>
        </p:nvSpPr>
        <p:spPr>
          <a:xfrm>
            <a:off x="811185" y="610010"/>
            <a:ext cx="8874306" cy="3585753"/>
          </a:xfrm>
        </p:spPr>
        <p:txBody>
          <a:bodyPr lIns="0" tIns="0" rIns="0" bIns="0" anchor="b">
            <a:noAutofit/>
          </a:bodyPr>
          <a:lstStyle>
            <a:lvl1pPr marL="0" algn="l">
              <a:lnSpc>
                <a:spcPct val="90000"/>
              </a:lnSpc>
              <a:spcBef>
                <a:spcPts val="0"/>
              </a:spcBef>
              <a:spcAft>
                <a:spcPts val="0"/>
              </a:spcAft>
              <a:defRPr sz="8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811185" y="4502448"/>
            <a:ext cx="8874306" cy="1441152"/>
          </a:xfrm>
        </p:spPr>
        <p:txBody>
          <a:bodyPr lIns="0" tIns="0" rIns="0" bIns="0"/>
          <a:lstStyle>
            <a:lvl1pPr marL="0" indent="0" algn="l">
              <a:buNone/>
              <a:defRPr sz="2400" b="1" i="0">
                <a:solidFill>
                  <a:srgbClr val="D4DDFE"/>
                </a:solidFill>
                <a:latin typeface="+mj-lt"/>
                <a:cs typeface="Arial Black"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Freeform 5">
            <a:extLst>
              <a:ext uri="{FF2B5EF4-FFF2-40B4-BE49-F238E27FC236}">
                <a16:creationId xmlns:a16="http://schemas.microsoft.com/office/drawing/2014/main" id="{CA65DB93-2357-6899-3DDD-DC79C877ADA2}"/>
              </a:ext>
            </a:extLst>
          </p:cNvPr>
          <p:cNvSpPr/>
          <p:nvPr userDrawn="1"/>
        </p:nvSpPr>
        <p:spPr>
          <a:xfrm>
            <a:off x="9729533" y="5801722"/>
            <a:ext cx="2115210" cy="1056278"/>
          </a:xfrm>
          <a:custGeom>
            <a:avLst/>
            <a:gdLst>
              <a:gd name="connsiteX0" fmla="*/ 1057605 w 2115210"/>
              <a:gd name="connsiteY0" fmla="*/ 0 h 1056278"/>
              <a:gd name="connsiteX1" fmla="*/ 2109820 w 2115210"/>
              <a:gd name="connsiteY1" fmla="*/ 949535 h 1056278"/>
              <a:gd name="connsiteX2" fmla="*/ 2115210 w 2115210"/>
              <a:gd name="connsiteY2" fmla="*/ 1056278 h 1056278"/>
              <a:gd name="connsiteX3" fmla="*/ 0 w 2115210"/>
              <a:gd name="connsiteY3" fmla="*/ 1056278 h 1056278"/>
              <a:gd name="connsiteX4" fmla="*/ 5390 w 2115210"/>
              <a:gd name="connsiteY4" fmla="*/ 949535 h 1056278"/>
              <a:gd name="connsiteX5" fmla="*/ 1057605 w 2115210"/>
              <a:gd name="connsiteY5" fmla="*/ 0 h 105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5210" h="1056278">
                <a:moveTo>
                  <a:pt x="1057605" y="0"/>
                </a:moveTo>
                <a:cubicBezTo>
                  <a:pt x="1605234" y="0"/>
                  <a:pt x="2055657" y="416196"/>
                  <a:pt x="2109820" y="949535"/>
                </a:cubicBezTo>
                <a:lnTo>
                  <a:pt x="2115210" y="1056278"/>
                </a:lnTo>
                <a:lnTo>
                  <a:pt x="0" y="1056278"/>
                </a:lnTo>
                <a:lnTo>
                  <a:pt x="5390" y="949535"/>
                </a:lnTo>
                <a:cubicBezTo>
                  <a:pt x="59553" y="416196"/>
                  <a:pt x="509976" y="0"/>
                  <a:pt x="1057605"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1" name="Object 1" descr="preencoded.png">
            <a:extLst>
              <a:ext uri="{FF2B5EF4-FFF2-40B4-BE49-F238E27FC236}">
                <a16:creationId xmlns:a16="http://schemas.microsoft.com/office/drawing/2014/main" id="{056E6431-5C32-6197-AA1B-37637943138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999852" y="0"/>
            <a:ext cx="1574573" cy="3954463"/>
          </a:xfrm>
          <a:prstGeom prst="rect">
            <a:avLst/>
          </a:prstGeom>
        </p:spPr>
      </p:pic>
    </p:spTree>
    <p:extLst>
      <p:ext uri="{BB962C8B-B14F-4D97-AF65-F5344CB8AC3E}">
        <p14:creationId xmlns:p14="http://schemas.microsoft.com/office/powerpoint/2010/main" val="383958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D1A089D1-3F91-4EA1-F598-0EDD4632E42D}"/>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6" name="Picture Placeholder 5">
            <a:extLst>
              <a:ext uri="{FF2B5EF4-FFF2-40B4-BE49-F238E27FC236}">
                <a16:creationId xmlns:a16="http://schemas.microsoft.com/office/drawing/2014/main" id="{A4F7EAC1-286D-2CE3-FFF2-96BE4C2E4614}"/>
              </a:ext>
            </a:extLst>
          </p:cNvPr>
          <p:cNvSpPr>
            <a:spLocks noGrp="1"/>
          </p:cNvSpPr>
          <p:nvPr>
            <p:ph type="pic" sz="quarter" idx="23"/>
          </p:nvPr>
        </p:nvSpPr>
        <p:spPr>
          <a:xfrm>
            <a:off x="1295400"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53894D46-0144-7838-A645-3C35B58430A2}"/>
              </a:ext>
            </a:extLst>
          </p:cNvPr>
          <p:cNvSpPr>
            <a:spLocks noGrp="1"/>
          </p:cNvSpPr>
          <p:nvPr>
            <p:ph type="body" sz="quarter" idx="16" hasCustomPrompt="1"/>
          </p:nvPr>
        </p:nvSpPr>
        <p:spPr>
          <a:xfrm>
            <a:off x="1295400" y="3429000"/>
            <a:ext cx="3773778"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20" name="Picture Placeholder 5">
            <a:extLst>
              <a:ext uri="{FF2B5EF4-FFF2-40B4-BE49-F238E27FC236}">
                <a16:creationId xmlns:a16="http://schemas.microsoft.com/office/drawing/2014/main" id="{F127C6F7-85D7-FF83-7650-A1088544CA92}"/>
              </a:ext>
            </a:extLst>
          </p:cNvPr>
          <p:cNvSpPr>
            <a:spLocks noGrp="1"/>
          </p:cNvSpPr>
          <p:nvPr>
            <p:ph type="pic" sz="quarter" idx="25"/>
          </p:nvPr>
        </p:nvSpPr>
        <p:spPr>
          <a:xfrm>
            <a:off x="7122822"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19" name="Text Placeholder 18">
            <a:extLst>
              <a:ext uri="{FF2B5EF4-FFF2-40B4-BE49-F238E27FC236}">
                <a16:creationId xmlns:a16="http://schemas.microsoft.com/office/drawing/2014/main" id="{728A9E30-DD50-8CF6-982F-9900C57AA86D}"/>
              </a:ext>
            </a:extLst>
          </p:cNvPr>
          <p:cNvSpPr>
            <a:spLocks noGrp="1"/>
          </p:cNvSpPr>
          <p:nvPr>
            <p:ph type="body" sz="quarter" idx="24" hasCustomPrompt="1"/>
          </p:nvPr>
        </p:nvSpPr>
        <p:spPr>
          <a:xfrm>
            <a:off x="7122822" y="3429000"/>
            <a:ext cx="3773778"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pic>
        <p:nvPicPr>
          <p:cNvPr id="5" name="Graphic 4">
            <a:extLst>
              <a:ext uri="{FF2B5EF4-FFF2-40B4-BE49-F238E27FC236}">
                <a16:creationId xmlns:a16="http://schemas.microsoft.com/office/drawing/2014/main" id="{69EF52E1-6F3C-5D9B-32DC-A156BDDE283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2647" b="72106"/>
          <a:stretch>
            <a:fillRect/>
          </a:stretch>
        </p:blipFill>
        <p:spPr>
          <a:xfrm>
            <a:off x="-1" y="4945020"/>
            <a:ext cx="5304866" cy="1912980"/>
          </a:xfrm>
          <a:custGeom>
            <a:avLst/>
            <a:gdLst>
              <a:gd name="connsiteX0" fmla="*/ 0 w 5304866"/>
              <a:gd name="connsiteY0" fmla="*/ 0 h 1912980"/>
              <a:gd name="connsiteX1" fmla="*/ 5304866 w 5304866"/>
              <a:gd name="connsiteY1" fmla="*/ 0 h 1912980"/>
              <a:gd name="connsiteX2" fmla="*/ 5304866 w 5304866"/>
              <a:gd name="connsiteY2" fmla="*/ 1912980 h 1912980"/>
              <a:gd name="connsiteX3" fmla="*/ 5304865 w 5304866"/>
              <a:gd name="connsiteY3" fmla="*/ 1912980 h 1912980"/>
              <a:gd name="connsiteX4" fmla="*/ 0 w 5304866"/>
              <a:gd name="connsiteY4" fmla="*/ 1912980 h 1912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4866" h="1912980">
                <a:moveTo>
                  <a:pt x="0" y="0"/>
                </a:moveTo>
                <a:lnTo>
                  <a:pt x="5304866" y="0"/>
                </a:lnTo>
                <a:lnTo>
                  <a:pt x="5304866" y="1912980"/>
                </a:lnTo>
                <a:lnTo>
                  <a:pt x="5304865" y="1912980"/>
                </a:lnTo>
                <a:lnTo>
                  <a:pt x="0" y="1912980"/>
                </a:lnTo>
                <a:close/>
              </a:path>
            </a:pathLst>
          </a:custGeom>
        </p:spPr>
      </p:pic>
      <p:sp>
        <p:nvSpPr>
          <p:cNvPr id="9" name="Freeform 8">
            <a:extLst>
              <a:ext uri="{FF2B5EF4-FFF2-40B4-BE49-F238E27FC236}">
                <a16:creationId xmlns:a16="http://schemas.microsoft.com/office/drawing/2014/main" id="{4510996E-0672-63AB-DCBF-25B251B22899}"/>
              </a:ext>
            </a:extLst>
          </p:cNvPr>
          <p:cNvSpPr/>
          <p:nvPr userDrawn="1"/>
        </p:nvSpPr>
        <p:spPr>
          <a:xfrm>
            <a:off x="10497680" y="0"/>
            <a:ext cx="1694321" cy="2692400"/>
          </a:xfrm>
          <a:custGeom>
            <a:avLst/>
            <a:gdLst>
              <a:gd name="connsiteX0" fmla="*/ 1346200 w 1694321"/>
              <a:gd name="connsiteY0" fmla="*/ 0 h 2692400"/>
              <a:gd name="connsiteX1" fmla="*/ 1617506 w 1694321"/>
              <a:gd name="connsiteY1" fmla="*/ 27350 h 2692400"/>
              <a:gd name="connsiteX2" fmla="*/ 1694321 w 1694321"/>
              <a:gd name="connsiteY2" fmla="*/ 47101 h 2692400"/>
              <a:gd name="connsiteX3" fmla="*/ 1694321 w 1694321"/>
              <a:gd name="connsiteY3" fmla="*/ 528114 h 2692400"/>
              <a:gd name="connsiteX4" fmla="*/ 1692265 w 1694321"/>
              <a:gd name="connsiteY4" fmla="*/ 526998 h 2692400"/>
              <a:gd name="connsiteX5" fmla="*/ 1346199 w 1694321"/>
              <a:gd name="connsiteY5" fmla="*/ 457130 h 2692400"/>
              <a:gd name="connsiteX6" fmla="*/ 457130 w 1694321"/>
              <a:gd name="connsiteY6" fmla="*/ 1346199 h 2692400"/>
              <a:gd name="connsiteX7" fmla="*/ 1346199 w 1694321"/>
              <a:gd name="connsiteY7" fmla="*/ 2235268 h 2692400"/>
              <a:gd name="connsiteX8" fmla="*/ 1692265 w 1694321"/>
              <a:gd name="connsiteY8" fmla="*/ 2165401 h 2692400"/>
              <a:gd name="connsiteX9" fmla="*/ 1694321 w 1694321"/>
              <a:gd name="connsiteY9" fmla="*/ 2164285 h 2692400"/>
              <a:gd name="connsiteX10" fmla="*/ 1694321 w 1694321"/>
              <a:gd name="connsiteY10" fmla="*/ 2645299 h 2692400"/>
              <a:gd name="connsiteX11" fmla="*/ 1617506 w 1694321"/>
              <a:gd name="connsiteY11" fmla="*/ 2665050 h 2692400"/>
              <a:gd name="connsiteX12" fmla="*/ 1346200 w 1694321"/>
              <a:gd name="connsiteY12" fmla="*/ 2692400 h 2692400"/>
              <a:gd name="connsiteX13" fmla="*/ 0 w 1694321"/>
              <a:gd name="connsiteY13" fmla="*/ 1346200 h 2692400"/>
              <a:gd name="connsiteX14" fmla="*/ 1346200 w 1694321"/>
              <a:gd name="connsiteY14" fmla="*/ 0 h 26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694321" h="2692400">
                <a:moveTo>
                  <a:pt x="1346200" y="0"/>
                </a:moveTo>
                <a:cubicBezTo>
                  <a:pt x="1439136" y="0"/>
                  <a:pt x="1529872" y="9417"/>
                  <a:pt x="1617506" y="27350"/>
                </a:cubicBezTo>
                <a:lnTo>
                  <a:pt x="1694321" y="47101"/>
                </a:lnTo>
                <a:lnTo>
                  <a:pt x="1694321" y="528114"/>
                </a:lnTo>
                <a:lnTo>
                  <a:pt x="1692265" y="526998"/>
                </a:lnTo>
                <a:cubicBezTo>
                  <a:pt x="1585898" y="482008"/>
                  <a:pt x="1468954" y="457130"/>
                  <a:pt x="1346199" y="457130"/>
                </a:cubicBezTo>
                <a:cubicBezTo>
                  <a:pt x="855180" y="457130"/>
                  <a:pt x="457130" y="855180"/>
                  <a:pt x="457130" y="1346199"/>
                </a:cubicBezTo>
                <a:cubicBezTo>
                  <a:pt x="457130" y="1837218"/>
                  <a:pt x="855180" y="2235268"/>
                  <a:pt x="1346199" y="2235268"/>
                </a:cubicBezTo>
                <a:cubicBezTo>
                  <a:pt x="1468954" y="2235268"/>
                  <a:pt x="1585898" y="2210390"/>
                  <a:pt x="1692265" y="2165401"/>
                </a:cubicBezTo>
                <a:lnTo>
                  <a:pt x="1694321" y="2164285"/>
                </a:lnTo>
                <a:lnTo>
                  <a:pt x="1694321" y="2645299"/>
                </a:lnTo>
                <a:lnTo>
                  <a:pt x="1617506" y="2665050"/>
                </a:lnTo>
                <a:cubicBezTo>
                  <a:pt x="1529872" y="2682983"/>
                  <a:pt x="1439136" y="2692400"/>
                  <a:pt x="1346200" y="2692400"/>
                </a:cubicBezTo>
                <a:cubicBezTo>
                  <a:pt x="602714" y="2692400"/>
                  <a:pt x="0" y="2089686"/>
                  <a:pt x="0" y="1346200"/>
                </a:cubicBezTo>
                <a:cubicBezTo>
                  <a:pt x="0" y="602714"/>
                  <a:pt x="602714" y="0"/>
                  <a:pt x="13462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276945332"/>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633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B31B01D-6799-48A5-28CB-18D059844AD1}"/>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6" name="Picture Placeholder 5">
            <a:extLst>
              <a:ext uri="{FF2B5EF4-FFF2-40B4-BE49-F238E27FC236}">
                <a16:creationId xmlns:a16="http://schemas.microsoft.com/office/drawing/2014/main" id="{A4F7EAC1-286D-2CE3-FFF2-96BE4C2E4614}"/>
              </a:ext>
            </a:extLst>
          </p:cNvPr>
          <p:cNvSpPr>
            <a:spLocks noGrp="1"/>
          </p:cNvSpPr>
          <p:nvPr>
            <p:ph type="pic" sz="quarter" idx="23"/>
          </p:nvPr>
        </p:nvSpPr>
        <p:spPr>
          <a:xfrm>
            <a:off x="1295400"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3F625221-A778-8D2D-4131-4EB7C15E96FA}"/>
              </a:ext>
            </a:extLst>
          </p:cNvPr>
          <p:cNvSpPr>
            <a:spLocks noGrp="1"/>
          </p:cNvSpPr>
          <p:nvPr>
            <p:ph type="body" sz="quarter" idx="26"/>
          </p:nvPr>
        </p:nvSpPr>
        <p:spPr>
          <a:xfrm>
            <a:off x="1295401" y="3429000"/>
            <a:ext cx="3773778" cy="2558845"/>
          </a:xfrm>
        </p:spPr>
        <p:txBody>
          <a:bodyPr/>
          <a:lstStyle>
            <a:lvl1pPr marL="0" indent="0">
              <a:buNone/>
              <a:defRPr sz="1800"/>
            </a:lvl1pPr>
            <a:lvl2pPr marL="283464" indent="-283464">
              <a:spcBef>
                <a:spcPts val="1000"/>
              </a:spcBef>
              <a:defRPr sz="1800"/>
            </a:lvl2pPr>
            <a:lvl3pPr marL="566928" indent="-283464">
              <a:spcBef>
                <a:spcPts val="1000"/>
              </a:spcBef>
              <a:defRPr sz="1800"/>
            </a:lvl3pPr>
            <a:lvl4pPr marL="850392" indent="-283464">
              <a:spcBef>
                <a:spcPts val="1000"/>
              </a:spcBef>
              <a:defRPr sz="18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0" name="Picture Placeholder 5">
            <a:extLst>
              <a:ext uri="{FF2B5EF4-FFF2-40B4-BE49-F238E27FC236}">
                <a16:creationId xmlns:a16="http://schemas.microsoft.com/office/drawing/2014/main" id="{F127C6F7-85D7-FF83-7650-A1088544CA92}"/>
              </a:ext>
            </a:extLst>
          </p:cNvPr>
          <p:cNvSpPr>
            <a:spLocks noGrp="1"/>
          </p:cNvSpPr>
          <p:nvPr>
            <p:ph type="pic" sz="quarter" idx="25"/>
          </p:nvPr>
        </p:nvSpPr>
        <p:spPr>
          <a:xfrm>
            <a:off x="5979827"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15" name="Text Placeholder 2">
            <a:extLst>
              <a:ext uri="{FF2B5EF4-FFF2-40B4-BE49-F238E27FC236}">
                <a16:creationId xmlns:a16="http://schemas.microsoft.com/office/drawing/2014/main" id="{19C2DFFA-1F01-A357-525E-918DEE3CFF31}"/>
              </a:ext>
            </a:extLst>
          </p:cNvPr>
          <p:cNvSpPr>
            <a:spLocks noGrp="1"/>
          </p:cNvSpPr>
          <p:nvPr>
            <p:ph type="body" sz="quarter" idx="27"/>
          </p:nvPr>
        </p:nvSpPr>
        <p:spPr>
          <a:xfrm>
            <a:off x="5979827" y="3444611"/>
            <a:ext cx="3773778" cy="2558845"/>
          </a:xfrm>
        </p:spPr>
        <p:txBody>
          <a:bodyPr/>
          <a:lstStyle>
            <a:lvl1pPr marL="0" indent="0">
              <a:buNone/>
              <a:defRPr sz="1800"/>
            </a:lvl1pPr>
            <a:lvl2pPr marL="283464" indent="-283464">
              <a:spcBef>
                <a:spcPts val="1000"/>
              </a:spcBef>
              <a:defRPr sz="1800"/>
            </a:lvl2pPr>
            <a:lvl3pPr marL="566928" indent="-283464">
              <a:spcBef>
                <a:spcPts val="1000"/>
              </a:spcBef>
              <a:defRPr sz="1800"/>
            </a:lvl3pPr>
            <a:lvl4pPr marL="850392" indent="-283464">
              <a:spcBef>
                <a:spcPts val="1000"/>
              </a:spcBef>
              <a:defRPr sz="1800"/>
            </a:lvl4pPr>
          </a:lstStyle>
          <a:p>
            <a:pPr lvl="0"/>
            <a:r>
              <a:rPr lang="en-US"/>
              <a:t>Click to edit Master text styles</a:t>
            </a:r>
          </a:p>
          <a:p>
            <a:pPr lvl="1"/>
            <a:r>
              <a:rPr lang="en-US"/>
              <a:t>Second level</a:t>
            </a:r>
          </a:p>
          <a:p>
            <a:pPr lvl="2"/>
            <a:r>
              <a:rPr lang="en-US"/>
              <a:t>Third level</a:t>
            </a:r>
          </a:p>
          <a:p>
            <a:pPr lvl="3"/>
            <a:r>
              <a:rPr lang="en-US"/>
              <a:t>Fourth level</a:t>
            </a:r>
          </a:p>
        </p:txBody>
      </p:sp>
      <p:grpSp>
        <p:nvGrpSpPr>
          <p:cNvPr id="11" name="Group 10">
            <a:extLst>
              <a:ext uri="{FF2B5EF4-FFF2-40B4-BE49-F238E27FC236}">
                <a16:creationId xmlns:a16="http://schemas.microsoft.com/office/drawing/2014/main" id="{02CC1D31-1A58-0955-7050-EC12CA42AF9F}"/>
              </a:ext>
            </a:extLst>
          </p:cNvPr>
          <p:cNvGrpSpPr/>
          <p:nvPr userDrawn="1"/>
        </p:nvGrpSpPr>
        <p:grpSpPr>
          <a:xfrm rot="10800000">
            <a:off x="9829617" y="4724034"/>
            <a:ext cx="2133966" cy="2133966"/>
            <a:chOff x="9654699" y="2229295"/>
            <a:chExt cx="2133966" cy="2133966"/>
          </a:xfrm>
        </p:grpSpPr>
        <p:sp>
          <p:nvSpPr>
            <p:cNvPr id="12" name="Freeform 11">
              <a:extLst>
                <a:ext uri="{FF2B5EF4-FFF2-40B4-BE49-F238E27FC236}">
                  <a16:creationId xmlns:a16="http://schemas.microsoft.com/office/drawing/2014/main" id="{633EBEA4-E496-D277-9742-756CF63AE6A6}"/>
                </a:ext>
              </a:extLst>
            </p:cNvPr>
            <p:cNvSpPr/>
            <p:nvPr/>
          </p:nvSpPr>
          <p:spPr>
            <a:xfrm>
              <a:off x="9655348" y="3309113"/>
              <a:ext cx="2132669" cy="1054148"/>
            </a:xfrm>
            <a:custGeom>
              <a:avLst/>
              <a:gdLst>
                <a:gd name="connsiteX0" fmla="*/ 1345382 w 2690764"/>
                <a:gd name="connsiteY0" fmla="*/ 0 h 1330006"/>
                <a:gd name="connsiteX1" fmla="*/ 2684632 w 2690764"/>
                <a:gd name="connsiteY1" fmla="*/ 1208559 h 1330006"/>
                <a:gd name="connsiteX2" fmla="*/ 2690764 w 2690764"/>
                <a:gd name="connsiteY2" fmla="*/ 1330006 h 1330006"/>
                <a:gd name="connsiteX3" fmla="*/ 0 w 2690764"/>
                <a:gd name="connsiteY3" fmla="*/ 1330006 h 1330006"/>
                <a:gd name="connsiteX4" fmla="*/ 6132 w 2690764"/>
                <a:gd name="connsiteY4" fmla="*/ 1208559 h 1330006"/>
                <a:gd name="connsiteX5" fmla="*/ 1345382 w 2690764"/>
                <a:gd name="connsiteY5" fmla="*/ 0 h 1330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0764" h="1330006">
                  <a:moveTo>
                    <a:pt x="1345382" y="0"/>
                  </a:moveTo>
                  <a:cubicBezTo>
                    <a:pt x="2042400" y="0"/>
                    <a:pt x="2615693" y="529729"/>
                    <a:pt x="2684632" y="1208559"/>
                  </a:cubicBezTo>
                  <a:lnTo>
                    <a:pt x="2690764" y="1330006"/>
                  </a:lnTo>
                  <a:lnTo>
                    <a:pt x="0" y="1330006"/>
                  </a:lnTo>
                  <a:lnTo>
                    <a:pt x="6132" y="1208559"/>
                  </a:lnTo>
                  <a:cubicBezTo>
                    <a:pt x="75071" y="529729"/>
                    <a:pt x="648364" y="0"/>
                    <a:pt x="134538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9FD4F8D5-4E6F-402B-2B42-248D213930DD}"/>
                </a:ext>
              </a:extLst>
            </p:cNvPr>
            <p:cNvSpPr/>
            <p:nvPr/>
          </p:nvSpPr>
          <p:spPr>
            <a:xfrm>
              <a:off x="9654699" y="2229295"/>
              <a:ext cx="2133966" cy="1079818"/>
            </a:xfrm>
            <a:custGeom>
              <a:avLst/>
              <a:gdLst>
                <a:gd name="connsiteX0" fmla="*/ 818 w 2692400"/>
                <a:gd name="connsiteY0" fmla="*/ 0 h 1362394"/>
                <a:gd name="connsiteX1" fmla="*/ 2691582 w 2692400"/>
                <a:gd name="connsiteY1" fmla="*/ 0 h 1362394"/>
                <a:gd name="connsiteX2" fmla="*/ 2692400 w 2692400"/>
                <a:gd name="connsiteY2" fmla="*/ 16194 h 1362394"/>
                <a:gd name="connsiteX3" fmla="*/ 1346200 w 2692400"/>
                <a:gd name="connsiteY3" fmla="*/ 1362394 h 1362394"/>
                <a:gd name="connsiteX4" fmla="*/ 0 w 2692400"/>
                <a:gd name="connsiteY4" fmla="*/ 16194 h 1362394"/>
                <a:gd name="connsiteX5" fmla="*/ 818 w 2692400"/>
                <a:gd name="connsiteY5" fmla="*/ 0 h 1362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1362394">
                  <a:moveTo>
                    <a:pt x="818" y="0"/>
                  </a:moveTo>
                  <a:lnTo>
                    <a:pt x="2691582" y="0"/>
                  </a:lnTo>
                  <a:lnTo>
                    <a:pt x="2692400" y="16194"/>
                  </a:lnTo>
                  <a:cubicBezTo>
                    <a:pt x="2692400" y="759680"/>
                    <a:pt x="2089686" y="1362394"/>
                    <a:pt x="1346200" y="1362394"/>
                  </a:cubicBezTo>
                  <a:cubicBezTo>
                    <a:pt x="602714" y="1362394"/>
                    <a:pt x="0" y="759680"/>
                    <a:pt x="0" y="16194"/>
                  </a:cubicBezTo>
                  <a:lnTo>
                    <a:pt x="81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pic>
        <p:nvPicPr>
          <p:cNvPr id="14" name="Graphic 13">
            <a:extLst>
              <a:ext uri="{FF2B5EF4-FFF2-40B4-BE49-F238E27FC236}">
                <a16:creationId xmlns:a16="http://schemas.microsoft.com/office/drawing/2014/main" id="{0B88FFF6-96F4-A5EC-5FA7-28B793F760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52884" r="34757"/>
          <a:stretch>
            <a:fillRect/>
          </a:stretch>
        </p:blipFill>
        <p:spPr>
          <a:xfrm>
            <a:off x="7717670" y="0"/>
            <a:ext cx="4474331" cy="3231221"/>
          </a:xfrm>
          <a:custGeom>
            <a:avLst/>
            <a:gdLst>
              <a:gd name="connsiteX0" fmla="*/ 0 w 4474331"/>
              <a:gd name="connsiteY0" fmla="*/ 0 h 3231221"/>
              <a:gd name="connsiteX1" fmla="*/ 4474331 w 4474331"/>
              <a:gd name="connsiteY1" fmla="*/ 0 h 3231221"/>
              <a:gd name="connsiteX2" fmla="*/ 4474331 w 4474331"/>
              <a:gd name="connsiteY2" fmla="*/ 3231221 h 3231221"/>
              <a:gd name="connsiteX3" fmla="*/ 0 w 4474331"/>
              <a:gd name="connsiteY3" fmla="*/ 3231221 h 3231221"/>
            </a:gdLst>
            <a:ahLst/>
            <a:cxnLst>
              <a:cxn ang="0">
                <a:pos x="connsiteX0" y="connsiteY0"/>
              </a:cxn>
              <a:cxn ang="0">
                <a:pos x="connsiteX1" y="connsiteY1"/>
              </a:cxn>
              <a:cxn ang="0">
                <a:pos x="connsiteX2" y="connsiteY2"/>
              </a:cxn>
              <a:cxn ang="0">
                <a:pos x="connsiteX3" y="connsiteY3"/>
              </a:cxn>
            </a:cxnLst>
            <a:rect l="l" t="t" r="r" b="b"/>
            <a:pathLst>
              <a:path w="4474331" h="3231221">
                <a:moveTo>
                  <a:pt x="0" y="0"/>
                </a:moveTo>
                <a:lnTo>
                  <a:pt x="4474331" y="0"/>
                </a:lnTo>
                <a:lnTo>
                  <a:pt x="4474331" y="3231221"/>
                </a:lnTo>
                <a:lnTo>
                  <a:pt x="0" y="3231221"/>
                </a:lnTo>
                <a:close/>
              </a:path>
            </a:pathLst>
          </a:custGeom>
        </p:spPr>
      </p:pic>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81112799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633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four conten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1CBEC63C-AA69-807D-2A93-BC45B1BDF641}"/>
              </a:ext>
            </a:extLst>
          </p:cNvPr>
          <p:cNvSpPr>
            <a:spLocks noGrp="1"/>
          </p:cNvSpPr>
          <p:nvPr>
            <p:ph type="title"/>
          </p:nvPr>
        </p:nvSpPr>
        <p:spPr>
          <a:xfrm>
            <a:off x="811185" y="621973"/>
            <a:ext cx="4949977" cy="1623779"/>
          </a:xfrm>
        </p:spPr>
        <p:txBody>
          <a:bodyPr lIns="0" tIns="0" rIns="0" bIns="0">
            <a:noAutofit/>
          </a:bodyPr>
          <a:lstStyle/>
          <a:p>
            <a:r>
              <a:rPr lang="en-US"/>
              <a:t>Click to edit Master title style</a:t>
            </a:r>
            <a:endParaRPr lang="en-US" dirty="0"/>
          </a:p>
        </p:txBody>
      </p:sp>
      <p:sp>
        <p:nvSpPr>
          <p:cNvPr id="6" name="Picture Placeholder 5">
            <a:extLst>
              <a:ext uri="{FF2B5EF4-FFF2-40B4-BE49-F238E27FC236}">
                <a16:creationId xmlns:a16="http://schemas.microsoft.com/office/drawing/2014/main" id="{A4F7EAC1-286D-2CE3-FFF2-96BE4C2E4614}"/>
              </a:ext>
            </a:extLst>
          </p:cNvPr>
          <p:cNvSpPr>
            <a:spLocks noGrp="1"/>
          </p:cNvSpPr>
          <p:nvPr>
            <p:ph type="pic" sz="quarter" idx="23"/>
          </p:nvPr>
        </p:nvSpPr>
        <p:spPr>
          <a:xfrm>
            <a:off x="1388164" y="2476500"/>
            <a:ext cx="502920" cy="50292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53894D46-0144-7838-A645-3C35B58430A2}"/>
              </a:ext>
            </a:extLst>
          </p:cNvPr>
          <p:cNvSpPr>
            <a:spLocks noGrp="1"/>
          </p:cNvSpPr>
          <p:nvPr>
            <p:ph type="body" sz="quarter" idx="16" hasCustomPrompt="1"/>
          </p:nvPr>
        </p:nvSpPr>
        <p:spPr>
          <a:xfrm>
            <a:off x="2255962" y="2476500"/>
            <a:ext cx="3505200" cy="1291009"/>
          </a:xfrm>
        </p:spPr>
        <p:txBody>
          <a:bodyPr lIns="0" tIns="0" rIns="0" bIns="0">
            <a:noAutofit/>
          </a:bodyPr>
          <a:lstStyle>
            <a:lvl1pPr marL="0" indent="0">
              <a:buFont typeface="Arial" panose="020B0604020202020204" pitchFamily="34" charset="0"/>
              <a:buNone/>
              <a:defRPr sz="1800">
                <a:solidFill>
                  <a:schemeClr val="bg1"/>
                </a:solidFill>
                <a:latin typeface="+mn-lt"/>
              </a:defRPr>
            </a:lvl1pPr>
          </a:lstStyle>
          <a:p>
            <a:pPr lvl="0"/>
            <a:r>
              <a:rPr lang="en-US" dirty="0"/>
              <a:t>Click to add text</a:t>
            </a:r>
          </a:p>
        </p:txBody>
      </p:sp>
      <p:sp>
        <p:nvSpPr>
          <p:cNvPr id="26" name="Picture Placeholder 5">
            <a:extLst>
              <a:ext uri="{FF2B5EF4-FFF2-40B4-BE49-F238E27FC236}">
                <a16:creationId xmlns:a16="http://schemas.microsoft.com/office/drawing/2014/main" id="{BCCCB2B0-FA91-2B00-07E8-454DF4E8C899}"/>
              </a:ext>
            </a:extLst>
          </p:cNvPr>
          <p:cNvSpPr>
            <a:spLocks noGrp="1"/>
          </p:cNvSpPr>
          <p:nvPr>
            <p:ph type="pic" sz="quarter" idx="29"/>
          </p:nvPr>
        </p:nvSpPr>
        <p:spPr>
          <a:xfrm>
            <a:off x="6457344" y="2476500"/>
            <a:ext cx="502920" cy="50292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25" name="Text Placeholder 18">
            <a:extLst>
              <a:ext uri="{FF2B5EF4-FFF2-40B4-BE49-F238E27FC236}">
                <a16:creationId xmlns:a16="http://schemas.microsoft.com/office/drawing/2014/main" id="{C208DBEE-F3AC-002B-D94F-58BCDF0827FF}"/>
              </a:ext>
            </a:extLst>
          </p:cNvPr>
          <p:cNvSpPr>
            <a:spLocks noGrp="1"/>
          </p:cNvSpPr>
          <p:nvPr>
            <p:ph type="body" sz="quarter" idx="28" hasCustomPrompt="1"/>
          </p:nvPr>
        </p:nvSpPr>
        <p:spPr>
          <a:xfrm>
            <a:off x="7325142" y="2476500"/>
            <a:ext cx="3505200" cy="1291009"/>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24" name="Picture Placeholder 5">
            <a:extLst>
              <a:ext uri="{FF2B5EF4-FFF2-40B4-BE49-F238E27FC236}">
                <a16:creationId xmlns:a16="http://schemas.microsoft.com/office/drawing/2014/main" id="{8AB6090E-B445-CAD9-6D75-F89A9C013942}"/>
              </a:ext>
            </a:extLst>
          </p:cNvPr>
          <p:cNvSpPr>
            <a:spLocks noGrp="1"/>
          </p:cNvSpPr>
          <p:nvPr>
            <p:ph type="pic" sz="quarter" idx="27"/>
          </p:nvPr>
        </p:nvSpPr>
        <p:spPr>
          <a:xfrm>
            <a:off x="1388164" y="4229100"/>
            <a:ext cx="502920" cy="50292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23" name="Text Placeholder 18">
            <a:extLst>
              <a:ext uri="{FF2B5EF4-FFF2-40B4-BE49-F238E27FC236}">
                <a16:creationId xmlns:a16="http://schemas.microsoft.com/office/drawing/2014/main" id="{00527DBE-FAF9-7AE6-659C-035A70897773}"/>
              </a:ext>
            </a:extLst>
          </p:cNvPr>
          <p:cNvSpPr>
            <a:spLocks noGrp="1"/>
          </p:cNvSpPr>
          <p:nvPr>
            <p:ph type="body" sz="quarter" idx="26" hasCustomPrompt="1"/>
          </p:nvPr>
        </p:nvSpPr>
        <p:spPr>
          <a:xfrm>
            <a:off x="2255962" y="4229100"/>
            <a:ext cx="3505200" cy="1291009"/>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28" name="Picture Placeholder 5">
            <a:extLst>
              <a:ext uri="{FF2B5EF4-FFF2-40B4-BE49-F238E27FC236}">
                <a16:creationId xmlns:a16="http://schemas.microsoft.com/office/drawing/2014/main" id="{B205B4BA-3FDF-ACE5-FC20-17EE755268B1}"/>
              </a:ext>
            </a:extLst>
          </p:cNvPr>
          <p:cNvSpPr>
            <a:spLocks noGrp="1"/>
          </p:cNvSpPr>
          <p:nvPr>
            <p:ph type="pic" sz="quarter" idx="31"/>
          </p:nvPr>
        </p:nvSpPr>
        <p:spPr>
          <a:xfrm>
            <a:off x="6457344" y="4229100"/>
            <a:ext cx="500634" cy="500634"/>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27" name="Text Placeholder 18">
            <a:extLst>
              <a:ext uri="{FF2B5EF4-FFF2-40B4-BE49-F238E27FC236}">
                <a16:creationId xmlns:a16="http://schemas.microsoft.com/office/drawing/2014/main" id="{07B586C0-CA7D-6A7A-4BE7-8EC9D8C635EC}"/>
              </a:ext>
            </a:extLst>
          </p:cNvPr>
          <p:cNvSpPr>
            <a:spLocks noGrp="1"/>
          </p:cNvSpPr>
          <p:nvPr>
            <p:ph type="body" sz="quarter" idx="30" hasCustomPrompt="1"/>
          </p:nvPr>
        </p:nvSpPr>
        <p:spPr>
          <a:xfrm>
            <a:off x="7325142" y="4229100"/>
            <a:ext cx="3505200" cy="1291009"/>
          </a:xfrm>
        </p:spPr>
        <p:txBody>
          <a:bodyPr lIns="0" tIns="0" rIns="0" bIns="0">
            <a:noAutofit/>
          </a:bodyPr>
          <a:lstStyle>
            <a:lvl1pPr marL="0" indent="0">
              <a:buFont typeface="Arial" panose="020B0604020202020204" pitchFamily="34" charset="0"/>
              <a:buNone/>
              <a:defRPr sz="1800">
                <a:solidFill>
                  <a:schemeClr val="bg1"/>
                </a:solidFill>
              </a:defRPr>
            </a:lvl1pPr>
            <a:lvl2pPr>
              <a:defRPr sz="1800"/>
            </a:lvl2pPr>
          </a:lstStyle>
          <a:p>
            <a:pPr lvl="0"/>
            <a:r>
              <a:rPr lang="en-US" dirty="0"/>
              <a:t>Click to add text</a:t>
            </a:r>
          </a:p>
        </p:txBody>
      </p:sp>
      <p:pic>
        <p:nvPicPr>
          <p:cNvPr id="3" name="Graphic 2">
            <a:extLst>
              <a:ext uri="{FF2B5EF4-FFF2-40B4-BE49-F238E27FC236}">
                <a16:creationId xmlns:a16="http://schemas.microsoft.com/office/drawing/2014/main" id="{D8C74DBB-978B-8EA5-44E6-3AF3F58B700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45028" b="67254"/>
          <a:stretch>
            <a:fillRect/>
          </a:stretch>
        </p:blipFill>
        <p:spPr>
          <a:xfrm>
            <a:off x="0" y="4612248"/>
            <a:ext cx="3769950" cy="2245753"/>
          </a:xfrm>
          <a:custGeom>
            <a:avLst/>
            <a:gdLst>
              <a:gd name="connsiteX0" fmla="*/ 0 w 3769950"/>
              <a:gd name="connsiteY0" fmla="*/ 0 h 2245753"/>
              <a:gd name="connsiteX1" fmla="*/ 3769950 w 3769950"/>
              <a:gd name="connsiteY1" fmla="*/ 0 h 2245753"/>
              <a:gd name="connsiteX2" fmla="*/ 3769950 w 3769950"/>
              <a:gd name="connsiteY2" fmla="*/ 2245753 h 2245753"/>
              <a:gd name="connsiteX3" fmla="*/ 0 w 3769950"/>
              <a:gd name="connsiteY3" fmla="*/ 2245753 h 2245753"/>
            </a:gdLst>
            <a:ahLst/>
            <a:cxnLst>
              <a:cxn ang="0">
                <a:pos x="connsiteX0" y="connsiteY0"/>
              </a:cxn>
              <a:cxn ang="0">
                <a:pos x="connsiteX1" y="connsiteY1"/>
              </a:cxn>
              <a:cxn ang="0">
                <a:pos x="connsiteX2" y="connsiteY2"/>
              </a:cxn>
              <a:cxn ang="0">
                <a:pos x="connsiteX3" y="connsiteY3"/>
              </a:cxn>
            </a:cxnLst>
            <a:rect l="l" t="t" r="r" b="b"/>
            <a:pathLst>
              <a:path w="3769950" h="2245753">
                <a:moveTo>
                  <a:pt x="0" y="0"/>
                </a:moveTo>
                <a:lnTo>
                  <a:pt x="3769950" y="0"/>
                </a:lnTo>
                <a:lnTo>
                  <a:pt x="3769950" y="2245753"/>
                </a:lnTo>
                <a:lnTo>
                  <a:pt x="0" y="2245753"/>
                </a:lnTo>
                <a:close/>
              </a:path>
            </a:pathLst>
          </a:custGeom>
        </p:spPr>
      </p:pic>
      <p:pic>
        <p:nvPicPr>
          <p:cNvPr id="4" name="Graphic 3">
            <a:extLst>
              <a:ext uri="{FF2B5EF4-FFF2-40B4-BE49-F238E27FC236}">
                <a16:creationId xmlns:a16="http://schemas.microsoft.com/office/drawing/2014/main" id="{F7D965D3-2ED5-0347-F848-6C2A1D36AEB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55513" b="14154"/>
          <a:stretch>
            <a:fillRect/>
          </a:stretch>
        </p:blipFill>
        <p:spPr>
          <a:xfrm>
            <a:off x="9141088" y="970666"/>
            <a:ext cx="3050912" cy="5887335"/>
          </a:xfrm>
          <a:custGeom>
            <a:avLst/>
            <a:gdLst>
              <a:gd name="connsiteX0" fmla="*/ 0 w 3050912"/>
              <a:gd name="connsiteY0" fmla="*/ 0 h 5887335"/>
              <a:gd name="connsiteX1" fmla="*/ 3050912 w 3050912"/>
              <a:gd name="connsiteY1" fmla="*/ 0 h 5887335"/>
              <a:gd name="connsiteX2" fmla="*/ 3050912 w 3050912"/>
              <a:gd name="connsiteY2" fmla="*/ 5887335 h 5887335"/>
              <a:gd name="connsiteX3" fmla="*/ 0 w 3050912"/>
              <a:gd name="connsiteY3" fmla="*/ 5887335 h 5887335"/>
            </a:gdLst>
            <a:ahLst/>
            <a:cxnLst>
              <a:cxn ang="0">
                <a:pos x="connsiteX0" y="connsiteY0"/>
              </a:cxn>
              <a:cxn ang="0">
                <a:pos x="connsiteX1" y="connsiteY1"/>
              </a:cxn>
              <a:cxn ang="0">
                <a:pos x="connsiteX2" y="connsiteY2"/>
              </a:cxn>
              <a:cxn ang="0">
                <a:pos x="connsiteX3" y="connsiteY3"/>
              </a:cxn>
            </a:cxnLst>
            <a:rect l="l" t="t" r="r" b="b"/>
            <a:pathLst>
              <a:path w="3050912" h="5887335">
                <a:moveTo>
                  <a:pt x="0" y="0"/>
                </a:moveTo>
                <a:lnTo>
                  <a:pt x="3050912" y="0"/>
                </a:lnTo>
                <a:lnTo>
                  <a:pt x="3050912" y="5887335"/>
                </a:lnTo>
                <a:lnTo>
                  <a:pt x="0" y="5887335"/>
                </a:lnTo>
                <a:close/>
              </a:path>
            </a:pathLst>
          </a:custGeom>
        </p:spPr>
      </p:pic>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7180679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633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48AC6985-AA41-BCAE-CEDF-E736D973B5FF}"/>
              </a:ext>
            </a:extLst>
          </p:cNvPr>
          <p:cNvSpPr>
            <a:spLocks noGrp="1"/>
          </p:cNvSpPr>
          <p:nvPr>
            <p:ph type="ctrTitle"/>
          </p:nvPr>
        </p:nvSpPr>
        <p:spPr>
          <a:xfrm>
            <a:off x="811185" y="279400"/>
            <a:ext cx="8874306" cy="3251571"/>
          </a:xfrm>
        </p:spPr>
        <p:txBody>
          <a:bodyPr lIns="0" tIns="0" rIns="0" bIns="0" anchor="b">
            <a:noAutofit/>
          </a:bodyPr>
          <a:lstStyle>
            <a:lvl1pPr marL="0" algn="l">
              <a:lnSpc>
                <a:spcPct val="90000"/>
              </a:lnSpc>
              <a:spcBef>
                <a:spcPts val="0"/>
              </a:spcBef>
              <a:spcAft>
                <a:spcPts val="0"/>
              </a:spcAft>
              <a:defRPr sz="8000"/>
            </a:lvl1pPr>
          </a:lstStyle>
          <a:p>
            <a:r>
              <a:rPr lang="en-US"/>
              <a:t>Click to edit Master title style</a:t>
            </a:r>
            <a:endParaRPr lang="en-US" dirty="0"/>
          </a:p>
        </p:txBody>
      </p:sp>
      <p:sp>
        <p:nvSpPr>
          <p:cNvPr id="19" name="Subtitle 2">
            <a:extLst>
              <a:ext uri="{FF2B5EF4-FFF2-40B4-BE49-F238E27FC236}">
                <a16:creationId xmlns:a16="http://schemas.microsoft.com/office/drawing/2014/main" id="{A7B85660-94E4-85D1-95CA-415513A0355F}"/>
              </a:ext>
            </a:extLst>
          </p:cNvPr>
          <p:cNvSpPr>
            <a:spLocks noGrp="1"/>
          </p:cNvSpPr>
          <p:nvPr>
            <p:ph type="subTitle" idx="1"/>
          </p:nvPr>
        </p:nvSpPr>
        <p:spPr>
          <a:xfrm>
            <a:off x="811185" y="3837656"/>
            <a:ext cx="8874306" cy="2076152"/>
          </a:xfrm>
        </p:spPr>
        <p:txBody>
          <a:bodyPr lIns="0" tIns="0" rIns="0" bIns="0">
            <a:noAutofit/>
          </a:bodyPr>
          <a:lstStyle>
            <a:lvl1pPr marL="0" indent="0" algn="l">
              <a:buNone/>
              <a:defRPr sz="2400" b="1" i="0">
                <a:solidFill>
                  <a:srgbClr val="D4DDFE"/>
                </a:solidFill>
                <a:latin typeface="+mj-lt"/>
                <a:cs typeface="Arial Black"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1" name="Graphic 10">
            <a:extLst>
              <a:ext uri="{FF2B5EF4-FFF2-40B4-BE49-F238E27FC236}">
                <a16:creationId xmlns:a16="http://schemas.microsoft.com/office/drawing/2014/main" id="{F108B6DF-70B6-3DE6-4253-3C4926B86AA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6698" r="40000"/>
          <a:stretch>
            <a:fillRect/>
          </a:stretch>
        </p:blipFill>
        <p:spPr>
          <a:xfrm>
            <a:off x="8077200" y="0"/>
            <a:ext cx="4114800" cy="5712824"/>
          </a:xfrm>
          <a:custGeom>
            <a:avLst/>
            <a:gdLst>
              <a:gd name="connsiteX0" fmla="*/ 0 w 4114800"/>
              <a:gd name="connsiteY0" fmla="*/ 0 h 5712824"/>
              <a:gd name="connsiteX1" fmla="*/ 4114800 w 4114800"/>
              <a:gd name="connsiteY1" fmla="*/ 0 h 5712824"/>
              <a:gd name="connsiteX2" fmla="*/ 4114800 w 4114800"/>
              <a:gd name="connsiteY2" fmla="*/ 5712824 h 5712824"/>
              <a:gd name="connsiteX3" fmla="*/ 0 w 4114800"/>
              <a:gd name="connsiteY3" fmla="*/ 5712824 h 5712824"/>
            </a:gdLst>
            <a:ahLst/>
            <a:cxnLst>
              <a:cxn ang="0">
                <a:pos x="connsiteX0" y="connsiteY0"/>
              </a:cxn>
              <a:cxn ang="0">
                <a:pos x="connsiteX1" y="connsiteY1"/>
              </a:cxn>
              <a:cxn ang="0">
                <a:pos x="connsiteX2" y="connsiteY2"/>
              </a:cxn>
              <a:cxn ang="0">
                <a:pos x="connsiteX3" y="connsiteY3"/>
              </a:cxn>
            </a:cxnLst>
            <a:rect l="l" t="t" r="r" b="b"/>
            <a:pathLst>
              <a:path w="4114800" h="5712824">
                <a:moveTo>
                  <a:pt x="0" y="0"/>
                </a:moveTo>
                <a:lnTo>
                  <a:pt x="4114800" y="0"/>
                </a:lnTo>
                <a:lnTo>
                  <a:pt x="4114800" y="5712824"/>
                </a:lnTo>
                <a:lnTo>
                  <a:pt x="0" y="5712824"/>
                </a:lnTo>
                <a:close/>
              </a:path>
            </a:pathLst>
          </a:custGeom>
        </p:spPr>
      </p:pic>
      <p:sp>
        <p:nvSpPr>
          <p:cNvPr id="13" name="Oval 12">
            <a:extLst>
              <a:ext uri="{FF2B5EF4-FFF2-40B4-BE49-F238E27FC236}">
                <a16:creationId xmlns:a16="http://schemas.microsoft.com/office/drawing/2014/main" id="{8A5B9066-F7A6-6231-330D-A498C543A6A1}"/>
              </a:ext>
            </a:extLst>
          </p:cNvPr>
          <p:cNvSpPr/>
          <p:nvPr userDrawn="1"/>
        </p:nvSpPr>
        <p:spPr>
          <a:xfrm>
            <a:off x="7445683" y="944192"/>
            <a:ext cx="1291008" cy="129100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98881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heck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6" name="Picture Placeholder 5">
            <a:extLst>
              <a:ext uri="{FF2B5EF4-FFF2-40B4-BE49-F238E27FC236}">
                <a16:creationId xmlns:a16="http://schemas.microsoft.com/office/drawing/2014/main" id="{AB13D922-479E-0DC1-5C55-F4D7A5504489}"/>
              </a:ext>
            </a:extLst>
          </p:cNvPr>
          <p:cNvSpPr>
            <a:spLocks noGrp="1"/>
          </p:cNvSpPr>
          <p:nvPr>
            <p:ph type="pic" sz="quarter" idx="23" hasCustomPrompt="1"/>
          </p:nvPr>
        </p:nvSpPr>
        <p:spPr>
          <a:xfrm>
            <a:off x="1388164" y="2476500"/>
            <a:ext cx="502920" cy="502920"/>
          </a:xfrm>
        </p:spPr>
        <p:txBody>
          <a:bodyPr lIns="0" tIns="0" rIns="0" bIns="0" anchor="ctr">
            <a:noAutofit/>
          </a:bodyPr>
          <a:lstStyle>
            <a:lvl1pPr marL="0" indent="0" algn="ctr">
              <a:buNone/>
              <a:defRPr sz="1200"/>
            </a:lvl1pPr>
          </a:lstStyle>
          <a:p>
            <a:r>
              <a:rPr lang="en-US" dirty="0"/>
              <a:t>Icon</a:t>
            </a:r>
          </a:p>
        </p:txBody>
      </p:sp>
      <p:sp>
        <p:nvSpPr>
          <p:cNvPr id="14" name="Text Placeholder 15">
            <a:extLst>
              <a:ext uri="{FF2B5EF4-FFF2-40B4-BE49-F238E27FC236}">
                <a16:creationId xmlns:a16="http://schemas.microsoft.com/office/drawing/2014/main" id="{E0CDAE70-42DC-AB0D-6734-B9944B7993D9}"/>
              </a:ext>
            </a:extLst>
          </p:cNvPr>
          <p:cNvSpPr>
            <a:spLocks noGrp="1"/>
          </p:cNvSpPr>
          <p:nvPr>
            <p:ph type="body" sz="quarter" idx="13" hasCustomPrompt="1"/>
          </p:nvPr>
        </p:nvSpPr>
        <p:spPr>
          <a:xfrm>
            <a:off x="2255962" y="2476500"/>
            <a:ext cx="3708401" cy="6858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stStyle>
          <a:p>
            <a:pPr lvl="0"/>
            <a:r>
              <a:rPr lang="en-US" dirty="0"/>
              <a:t>Click to add subtitle</a:t>
            </a:r>
          </a:p>
        </p:txBody>
      </p:sp>
      <p:sp>
        <p:nvSpPr>
          <p:cNvPr id="23" name="Picture Placeholder 5">
            <a:extLst>
              <a:ext uri="{FF2B5EF4-FFF2-40B4-BE49-F238E27FC236}">
                <a16:creationId xmlns:a16="http://schemas.microsoft.com/office/drawing/2014/main" id="{9443615E-62BC-2D46-B8BA-FD3A72B7BAB4}"/>
              </a:ext>
            </a:extLst>
          </p:cNvPr>
          <p:cNvSpPr>
            <a:spLocks noGrp="1"/>
          </p:cNvSpPr>
          <p:nvPr>
            <p:ph type="pic" sz="quarter" idx="27" hasCustomPrompt="1"/>
          </p:nvPr>
        </p:nvSpPr>
        <p:spPr>
          <a:xfrm>
            <a:off x="1388164" y="3484562"/>
            <a:ext cx="502920" cy="502920"/>
          </a:xfrm>
        </p:spPr>
        <p:txBody>
          <a:bodyPr lIns="0" tIns="0" rIns="0" bIns="0" anchor="ctr">
            <a:noAutofit/>
          </a:bodyPr>
          <a:lstStyle>
            <a:lvl1pPr marL="0" indent="0" algn="ctr">
              <a:buNone/>
              <a:defRPr sz="1200"/>
            </a:lvl1pPr>
          </a:lstStyle>
          <a:p>
            <a:r>
              <a:rPr lang="en-US" dirty="0"/>
              <a:t>Icon</a:t>
            </a:r>
          </a:p>
        </p:txBody>
      </p:sp>
      <p:sp>
        <p:nvSpPr>
          <p:cNvPr id="17" name="Text Placeholder 15">
            <a:extLst>
              <a:ext uri="{FF2B5EF4-FFF2-40B4-BE49-F238E27FC236}">
                <a16:creationId xmlns:a16="http://schemas.microsoft.com/office/drawing/2014/main" id="{CBD4E95C-EAA1-DCCF-D975-37EE3FBD915A}"/>
              </a:ext>
            </a:extLst>
          </p:cNvPr>
          <p:cNvSpPr>
            <a:spLocks noGrp="1"/>
          </p:cNvSpPr>
          <p:nvPr>
            <p:ph type="body" sz="quarter" idx="24" hasCustomPrompt="1"/>
          </p:nvPr>
        </p:nvSpPr>
        <p:spPr>
          <a:xfrm>
            <a:off x="2255962" y="3484562"/>
            <a:ext cx="3708401" cy="6858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stStyle>
          <a:p>
            <a:pPr lvl="0"/>
            <a:r>
              <a:rPr lang="en-US" dirty="0"/>
              <a:t>Click to add subtitle</a:t>
            </a:r>
          </a:p>
        </p:txBody>
      </p:sp>
      <p:sp>
        <p:nvSpPr>
          <p:cNvPr id="24" name="Picture Placeholder 5">
            <a:extLst>
              <a:ext uri="{FF2B5EF4-FFF2-40B4-BE49-F238E27FC236}">
                <a16:creationId xmlns:a16="http://schemas.microsoft.com/office/drawing/2014/main" id="{8EF5E933-304E-1D0F-2544-A608B4EE087F}"/>
              </a:ext>
            </a:extLst>
          </p:cNvPr>
          <p:cNvSpPr>
            <a:spLocks noGrp="1"/>
          </p:cNvSpPr>
          <p:nvPr>
            <p:ph type="pic" sz="quarter" idx="28" hasCustomPrompt="1"/>
          </p:nvPr>
        </p:nvSpPr>
        <p:spPr>
          <a:xfrm>
            <a:off x="1388164" y="4492625"/>
            <a:ext cx="502920" cy="502920"/>
          </a:xfrm>
        </p:spPr>
        <p:txBody>
          <a:bodyPr lIns="0" tIns="0" rIns="0" bIns="0" anchor="ctr">
            <a:noAutofit/>
          </a:bodyPr>
          <a:lstStyle>
            <a:lvl1pPr marL="0" indent="0" algn="ctr">
              <a:buNone/>
              <a:defRPr sz="1200"/>
            </a:lvl1pPr>
          </a:lstStyle>
          <a:p>
            <a:r>
              <a:rPr lang="en-US" dirty="0"/>
              <a:t>Icon</a:t>
            </a:r>
          </a:p>
        </p:txBody>
      </p:sp>
      <p:sp>
        <p:nvSpPr>
          <p:cNvPr id="19" name="Text Placeholder 15">
            <a:extLst>
              <a:ext uri="{FF2B5EF4-FFF2-40B4-BE49-F238E27FC236}">
                <a16:creationId xmlns:a16="http://schemas.microsoft.com/office/drawing/2014/main" id="{03014695-7138-84E3-3225-87977FD8E496}"/>
              </a:ext>
            </a:extLst>
          </p:cNvPr>
          <p:cNvSpPr>
            <a:spLocks noGrp="1"/>
          </p:cNvSpPr>
          <p:nvPr>
            <p:ph type="body" sz="quarter" idx="26" hasCustomPrompt="1"/>
          </p:nvPr>
        </p:nvSpPr>
        <p:spPr>
          <a:xfrm>
            <a:off x="2255962" y="4492625"/>
            <a:ext cx="3708401" cy="6858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stStyle>
          <a:p>
            <a:pPr lvl="0"/>
            <a:r>
              <a:rPr lang="en-US" dirty="0"/>
              <a:t>Click to add subtitle</a:t>
            </a:r>
          </a:p>
        </p:txBody>
      </p:sp>
      <p:pic>
        <p:nvPicPr>
          <p:cNvPr id="10" name="Graphic 9">
            <a:extLst>
              <a:ext uri="{FF2B5EF4-FFF2-40B4-BE49-F238E27FC236}">
                <a16:creationId xmlns:a16="http://schemas.microsoft.com/office/drawing/2014/main" id="{B3606A3B-5B75-C830-0580-02B3AF648B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6698" r="40000"/>
          <a:stretch>
            <a:fillRect/>
          </a:stretch>
        </p:blipFill>
        <p:spPr>
          <a:xfrm>
            <a:off x="8077200" y="0"/>
            <a:ext cx="4114800" cy="5712824"/>
          </a:xfrm>
          <a:custGeom>
            <a:avLst/>
            <a:gdLst>
              <a:gd name="connsiteX0" fmla="*/ 0 w 4114800"/>
              <a:gd name="connsiteY0" fmla="*/ 0 h 5712824"/>
              <a:gd name="connsiteX1" fmla="*/ 4114800 w 4114800"/>
              <a:gd name="connsiteY1" fmla="*/ 0 h 5712824"/>
              <a:gd name="connsiteX2" fmla="*/ 4114800 w 4114800"/>
              <a:gd name="connsiteY2" fmla="*/ 5712824 h 5712824"/>
              <a:gd name="connsiteX3" fmla="*/ 0 w 4114800"/>
              <a:gd name="connsiteY3" fmla="*/ 5712824 h 5712824"/>
            </a:gdLst>
            <a:ahLst/>
            <a:cxnLst>
              <a:cxn ang="0">
                <a:pos x="connsiteX0" y="connsiteY0"/>
              </a:cxn>
              <a:cxn ang="0">
                <a:pos x="connsiteX1" y="connsiteY1"/>
              </a:cxn>
              <a:cxn ang="0">
                <a:pos x="connsiteX2" y="connsiteY2"/>
              </a:cxn>
              <a:cxn ang="0">
                <a:pos x="connsiteX3" y="connsiteY3"/>
              </a:cxn>
            </a:cxnLst>
            <a:rect l="l" t="t" r="r" b="b"/>
            <a:pathLst>
              <a:path w="4114800" h="5712824">
                <a:moveTo>
                  <a:pt x="0" y="0"/>
                </a:moveTo>
                <a:lnTo>
                  <a:pt x="4114800" y="0"/>
                </a:lnTo>
                <a:lnTo>
                  <a:pt x="4114800" y="5712824"/>
                </a:lnTo>
                <a:lnTo>
                  <a:pt x="0" y="5712824"/>
                </a:lnTo>
                <a:close/>
              </a:path>
            </a:pathLst>
          </a:custGeom>
        </p:spPr>
      </p:pic>
      <p:sp>
        <p:nvSpPr>
          <p:cNvPr id="12" name="Oval 11">
            <a:extLst>
              <a:ext uri="{FF2B5EF4-FFF2-40B4-BE49-F238E27FC236}">
                <a16:creationId xmlns:a16="http://schemas.microsoft.com/office/drawing/2014/main" id="{45B92DB2-64DD-608F-360F-52958A93EB5B}"/>
              </a:ext>
            </a:extLst>
          </p:cNvPr>
          <p:cNvSpPr/>
          <p:nvPr userDrawn="1"/>
        </p:nvSpPr>
        <p:spPr>
          <a:xfrm>
            <a:off x="7445683" y="944192"/>
            <a:ext cx="1291008" cy="129100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16458743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E53F7E88-2097-D325-6D72-678AA2F5B1B5}"/>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6" name="Text Placeholder 15">
            <a:extLst>
              <a:ext uri="{FF2B5EF4-FFF2-40B4-BE49-F238E27FC236}">
                <a16:creationId xmlns:a16="http://schemas.microsoft.com/office/drawing/2014/main" id="{31542C44-78F9-C385-BA13-32EF29E328CC}"/>
              </a:ext>
            </a:extLst>
          </p:cNvPr>
          <p:cNvSpPr>
            <a:spLocks noGrp="1"/>
          </p:cNvSpPr>
          <p:nvPr>
            <p:ph type="body" sz="quarter" idx="13" hasCustomPrompt="1"/>
          </p:nvPr>
        </p:nvSpPr>
        <p:spPr>
          <a:xfrm>
            <a:off x="1295403" y="2487613"/>
            <a:ext cx="2603497" cy="554038"/>
          </a:xfrm>
        </p:spPr>
        <p:txBody>
          <a:bodyPr lIns="0" tIns="0" rIns="0" bIns="0">
            <a:noAutofit/>
          </a:bodyPr>
          <a:lstStyle>
            <a:lvl1pPr marL="0" indent="0" algn="l">
              <a:buNone/>
              <a:defRPr sz="2000" b="1" i="0">
                <a:solidFill>
                  <a:schemeClr val="bg1"/>
                </a:solidFill>
                <a:latin typeface="Arial Black" panose="020B0604020202020204" pitchFamily="34" charset="0"/>
                <a:cs typeface="Arial Black" panose="020B0604020202020204" pitchFamily="34" charset="0"/>
              </a:defRPr>
            </a:lvl1pPr>
          </a:lstStyle>
          <a:p>
            <a:pPr lvl="0"/>
            <a:r>
              <a:rPr lang="en-US" dirty="0"/>
              <a:t>Click to add subtitle</a:t>
            </a:r>
          </a:p>
        </p:txBody>
      </p:sp>
      <p:sp>
        <p:nvSpPr>
          <p:cNvPr id="32" name="Text Placeholder 15">
            <a:extLst>
              <a:ext uri="{FF2B5EF4-FFF2-40B4-BE49-F238E27FC236}">
                <a16:creationId xmlns:a16="http://schemas.microsoft.com/office/drawing/2014/main" id="{E3F465DB-04AD-D2AA-978D-7B88D2F319F4}"/>
              </a:ext>
            </a:extLst>
          </p:cNvPr>
          <p:cNvSpPr>
            <a:spLocks noGrp="1"/>
          </p:cNvSpPr>
          <p:nvPr>
            <p:ph type="body" sz="quarter" idx="20" hasCustomPrompt="1"/>
          </p:nvPr>
        </p:nvSpPr>
        <p:spPr>
          <a:xfrm>
            <a:off x="4374970" y="2487613"/>
            <a:ext cx="2603497" cy="554038"/>
          </a:xfrm>
        </p:spPr>
        <p:txBody>
          <a:bodyPr lIns="0" tIns="0" rIns="0" bIns="0">
            <a:noAutofit/>
          </a:bodyPr>
          <a:lstStyle>
            <a:lvl1pPr marL="0" indent="0" algn="l">
              <a:buNone/>
              <a:defRPr sz="2000" b="1" i="0">
                <a:solidFill>
                  <a:schemeClr val="bg1"/>
                </a:solidFill>
                <a:latin typeface="Arial Black" panose="020B0604020202020204" pitchFamily="34" charset="0"/>
                <a:cs typeface="Arial Black" panose="020B0604020202020204" pitchFamily="34" charset="0"/>
              </a:defRPr>
            </a:lvl1pPr>
          </a:lstStyle>
          <a:p>
            <a:pPr lvl="0"/>
            <a:r>
              <a:rPr lang="en-US" dirty="0"/>
              <a:t>Click to add subtitle</a:t>
            </a:r>
          </a:p>
        </p:txBody>
      </p:sp>
      <p:sp>
        <p:nvSpPr>
          <p:cNvPr id="29" name="Text Placeholder 15">
            <a:extLst>
              <a:ext uri="{FF2B5EF4-FFF2-40B4-BE49-F238E27FC236}">
                <a16:creationId xmlns:a16="http://schemas.microsoft.com/office/drawing/2014/main" id="{379A3659-EC2D-312F-1FA2-2C3208B35D4F}"/>
              </a:ext>
            </a:extLst>
          </p:cNvPr>
          <p:cNvSpPr>
            <a:spLocks noGrp="1"/>
          </p:cNvSpPr>
          <p:nvPr>
            <p:ph type="body" sz="quarter" idx="17" hasCustomPrompt="1"/>
          </p:nvPr>
        </p:nvSpPr>
        <p:spPr>
          <a:xfrm>
            <a:off x="7454537" y="2487613"/>
            <a:ext cx="2604092" cy="554038"/>
          </a:xfrm>
        </p:spPr>
        <p:txBody>
          <a:bodyPr lIns="0" tIns="0" rIns="0" bIns="0">
            <a:noAutofit/>
          </a:bodyPr>
          <a:lstStyle>
            <a:lvl1pPr marL="0" indent="0" algn="l">
              <a:buNone/>
              <a:defRPr sz="2000" b="1" i="0">
                <a:solidFill>
                  <a:schemeClr val="bg1"/>
                </a:solidFill>
                <a:latin typeface="Arial Black" panose="020B0604020202020204" pitchFamily="34" charset="0"/>
                <a:cs typeface="Arial Black" panose="020B0604020202020204" pitchFamily="34" charset="0"/>
              </a:defRPr>
            </a:lvl1pPr>
          </a:lstStyle>
          <a:p>
            <a:pPr lvl="0"/>
            <a:r>
              <a:rPr lang="en-US" dirty="0"/>
              <a:t>Click to add subtitle</a:t>
            </a:r>
          </a:p>
        </p:txBody>
      </p:sp>
      <p:sp>
        <p:nvSpPr>
          <p:cNvPr id="17" name="Text Placeholder 18">
            <a:extLst>
              <a:ext uri="{FF2B5EF4-FFF2-40B4-BE49-F238E27FC236}">
                <a16:creationId xmlns:a16="http://schemas.microsoft.com/office/drawing/2014/main" id="{D8352836-701E-DDA9-602B-1CF2FD54A75B}"/>
              </a:ext>
            </a:extLst>
          </p:cNvPr>
          <p:cNvSpPr>
            <a:spLocks noGrp="1"/>
          </p:cNvSpPr>
          <p:nvPr>
            <p:ph type="body" sz="quarter" idx="15" hasCustomPrompt="1"/>
          </p:nvPr>
        </p:nvSpPr>
        <p:spPr>
          <a:xfrm>
            <a:off x="1295400" y="3286458"/>
            <a:ext cx="2603500" cy="554039"/>
          </a:xfrm>
        </p:spPr>
        <p:txBody>
          <a:bodyPr lIns="0" tIns="0" rIns="0" bIns="0">
            <a:noAutofit/>
          </a:bodyPr>
          <a:lstStyle>
            <a:lvl1pPr marL="0" indent="0">
              <a:buFont typeface="Arial" panose="020B0604020202020204" pitchFamily="34" charset="0"/>
              <a:buNone/>
              <a:defRPr sz="2000" cap="all" baseline="0">
                <a:solidFill>
                  <a:schemeClr val="bg1"/>
                </a:solidFill>
                <a:latin typeface="+mn-lt"/>
              </a:defRPr>
            </a:lvl1pPr>
          </a:lstStyle>
          <a:p>
            <a:pPr lvl="0"/>
            <a:r>
              <a:rPr lang="en-US" dirty="0"/>
              <a:t>CLICK TO ADD TEXT</a:t>
            </a:r>
          </a:p>
        </p:txBody>
      </p:sp>
      <p:sp>
        <p:nvSpPr>
          <p:cNvPr id="33" name="Text Placeholder 18">
            <a:extLst>
              <a:ext uri="{FF2B5EF4-FFF2-40B4-BE49-F238E27FC236}">
                <a16:creationId xmlns:a16="http://schemas.microsoft.com/office/drawing/2014/main" id="{2B9A4520-E4E7-3735-9AA4-F886868CDA0F}"/>
              </a:ext>
            </a:extLst>
          </p:cNvPr>
          <p:cNvSpPr>
            <a:spLocks noGrp="1"/>
          </p:cNvSpPr>
          <p:nvPr>
            <p:ph type="body" sz="quarter" idx="21" hasCustomPrompt="1"/>
          </p:nvPr>
        </p:nvSpPr>
        <p:spPr>
          <a:xfrm>
            <a:off x="4374967" y="3286458"/>
            <a:ext cx="2603500" cy="554039"/>
          </a:xfrm>
        </p:spPr>
        <p:txBody>
          <a:bodyPr lIns="0" tIns="0" rIns="0" bIns="0">
            <a:noAutofit/>
          </a:bodyPr>
          <a:lstStyle>
            <a:lvl1pPr marL="0" indent="0">
              <a:buFont typeface="Arial" panose="020B0604020202020204" pitchFamily="34" charset="0"/>
              <a:buNone/>
              <a:defRPr sz="2000" cap="all" baseline="0">
                <a:solidFill>
                  <a:schemeClr val="bg1"/>
                </a:solidFill>
                <a:latin typeface="+mn-lt"/>
              </a:defRPr>
            </a:lvl1pPr>
          </a:lstStyle>
          <a:p>
            <a:pPr lvl="0"/>
            <a:r>
              <a:rPr lang="en-US" dirty="0"/>
              <a:t>CLICK TO ADD TEXT</a:t>
            </a:r>
          </a:p>
        </p:txBody>
      </p:sp>
      <p:sp>
        <p:nvSpPr>
          <p:cNvPr id="30" name="Text Placeholder 18">
            <a:extLst>
              <a:ext uri="{FF2B5EF4-FFF2-40B4-BE49-F238E27FC236}">
                <a16:creationId xmlns:a16="http://schemas.microsoft.com/office/drawing/2014/main" id="{2ED3CCCC-5B50-BA18-C9CF-82C1113391F6}"/>
              </a:ext>
            </a:extLst>
          </p:cNvPr>
          <p:cNvSpPr>
            <a:spLocks noGrp="1"/>
          </p:cNvSpPr>
          <p:nvPr>
            <p:ph type="body" sz="quarter" idx="18" hasCustomPrompt="1"/>
          </p:nvPr>
        </p:nvSpPr>
        <p:spPr>
          <a:xfrm>
            <a:off x="7454534" y="3286458"/>
            <a:ext cx="2603500" cy="554039"/>
          </a:xfrm>
        </p:spPr>
        <p:txBody>
          <a:bodyPr lIns="0" tIns="0" rIns="0" bIns="0">
            <a:noAutofit/>
          </a:bodyPr>
          <a:lstStyle>
            <a:lvl1pPr marL="0" indent="0">
              <a:buFont typeface="Arial" panose="020B0604020202020204" pitchFamily="34" charset="0"/>
              <a:buNone/>
              <a:defRPr sz="2000" cap="all" baseline="0">
                <a:solidFill>
                  <a:schemeClr val="bg1"/>
                </a:solidFill>
                <a:latin typeface="+mn-lt"/>
              </a:defRPr>
            </a:lvl1pPr>
          </a:lstStyle>
          <a:p>
            <a:pPr lvl="0"/>
            <a:r>
              <a:rPr lang="en-US" dirty="0"/>
              <a:t>CLICK TO ADD TEXT</a:t>
            </a:r>
          </a:p>
        </p:txBody>
      </p:sp>
      <p:pic>
        <p:nvPicPr>
          <p:cNvPr id="9" name="Graphic 8">
            <a:extLst>
              <a:ext uri="{FF2B5EF4-FFF2-40B4-BE49-F238E27FC236}">
                <a16:creationId xmlns:a16="http://schemas.microsoft.com/office/drawing/2014/main" id="{749446AE-6E14-9EAD-CCAA-C1EC91FDAD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34945" b="66188"/>
          <a:stretch>
            <a:fillRect/>
          </a:stretch>
        </p:blipFill>
        <p:spPr>
          <a:xfrm>
            <a:off x="7730504" y="4539146"/>
            <a:ext cx="4461496" cy="2318855"/>
          </a:xfrm>
          <a:custGeom>
            <a:avLst/>
            <a:gdLst>
              <a:gd name="connsiteX0" fmla="*/ 0 w 4461496"/>
              <a:gd name="connsiteY0" fmla="*/ 0 h 2318855"/>
              <a:gd name="connsiteX1" fmla="*/ 4461496 w 4461496"/>
              <a:gd name="connsiteY1" fmla="*/ 0 h 2318855"/>
              <a:gd name="connsiteX2" fmla="*/ 4461496 w 4461496"/>
              <a:gd name="connsiteY2" fmla="*/ 2318855 h 2318855"/>
              <a:gd name="connsiteX3" fmla="*/ 0 w 4461496"/>
              <a:gd name="connsiteY3" fmla="*/ 2318855 h 2318855"/>
            </a:gdLst>
            <a:ahLst/>
            <a:cxnLst>
              <a:cxn ang="0">
                <a:pos x="connsiteX0" y="connsiteY0"/>
              </a:cxn>
              <a:cxn ang="0">
                <a:pos x="connsiteX1" y="connsiteY1"/>
              </a:cxn>
              <a:cxn ang="0">
                <a:pos x="connsiteX2" y="connsiteY2"/>
              </a:cxn>
              <a:cxn ang="0">
                <a:pos x="connsiteX3" y="connsiteY3"/>
              </a:cxn>
            </a:cxnLst>
            <a:rect l="l" t="t" r="r" b="b"/>
            <a:pathLst>
              <a:path w="4461496" h="2318855">
                <a:moveTo>
                  <a:pt x="0" y="0"/>
                </a:moveTo>
                <a:lnTo>
                  <a:pt x="4461496" y="0"/>
                </a:lnTo>
                <a:lnTo>
                  <a:pt x="4461496" y="2318855"/>
                </a:lnTo>
                <a:lnTo>
                  <a:pt x="0" y="2318855"/>
                </a:lnTo>
                <a:close/>
              </a:path>
            </a:pathLst>
          </a:custGeom>
        </p:spPr>
      </p:pic>
      <p:grpSp>
        <p:nvGrpSpPr>
          <p:cNvPr id="11" name="Group 10">
            <a:extLst>
              <a:ext uri="{FF2B5EF4-FFF2-40B4-BE49-F238E27FC236}">
                <a16:creationId xmlns:a16="http://schemas.microsoft.com/office/drawing/2014/main" id="{7788B2DA-5890-0F11-581C-A9189E008CE1}"/>
              </a:ext>
            </a:extLst>
          </p:cNvPr>
          <p:cNvGrpSpPr/>
          <p:nvPr userDrawn="1"/>
        </p:nvGrpSpPr>
        <p:grpSpPr>
          <a:xfrm rot="5400000">
            <a:off x="10058034" y="23582"/>
            <a:ext cx="2133966" cy="2133966"/>
            <a:chOff x="9654699" y="2229295"/>
            <a:chExt cx="2133966" cy="2133966"/>
          </a:xfrm>
        </p:grpSpPr>
        <p:sp>
          <p:nvSpPr>
            <p:cNvPr id="13" name="Freeform 12">
              <a:extLst>
                <a:ext uri="{FF2B5EF4-FFF2-40B4-BE49-F238E27FC236}">
                  <a16:creationId xmlns:a16="http://schemas.microsoft.com/office/drawing/2014/main" id="{6C0B013B-DCAB-56B5-B1A1-0962EFCDAD0E}"/>
                </a:ext>
              </a:extLst>
            </p:cNvPr>
            <p:cNvSpPr/>
            <p:nvPr/>
          </p:nvSpPr>
          <p:spPr>
            <a:xfrm>
              <a:off x="9655348" y="3309113"/>
              <a:ext cx="2132669" cy="1054148"/>
            </a:xfrm>
            <a:custGeom>
              <a:avLst/>
              <a:gdLst>
                <a:gd name="connsiteX0" fmla="*/ 1345382 w 2690764"/>
                <a:gd name="connsiteY0" fmla="*/ 0 h 1330006"/>
                <a:gd name="connsiteX1" fmla="*/ 2684632 w 2690764"/>
                <a:gd name="connsiteY1" fmla="*/ 1208559 h 1330006"/>
                <a:gd name="connsiteX2" fmla="*/ 2690764 w 2690764"/>
                <a:gd name="connsiteY2" fmla="*/ 1330006 h 1330006"/>
                <a:gd name="connsiteX3" fmla="*/ 0 w 2690764"/>
                <a:gd name="connsiteY3" fmla="*/ 1330006 h 1330006"/>
                <a:gd name="connsiteX4" fmla="*/ 6132 w 2690764"/>
                <a:gd name="connsiteY4" fmla="*/ 1208559 h 1330006"/>
                <a:gd name="connsiteX5" fmla="*/ 1345382 w 2690764"/>
                <a:gd name="connsiteY5" fmla="*/ 0 h 1330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0764" h="1330006">
                  <a:moveTo>
                    <a:pt x="1345382" y="0"/>
                  </a:moveTo>
                  <a:cubicBezTo>
                    <a:pt x="2042400" y="0"/>
                    <a:pt x="2615693" y="529729"/>
                    <a:pt x="2684632" y="1208559"/>
                  </a:cubicBezTo>
                  <a:lnTo>
                    <a:pt x="2690764" y="1330006"/>
                  </a:lnTo>
                  <a:lnTo>
                    <a:pt x="0" y="1330006"/>
                  </a:lnTo>
                  <a:lnTo>
                    <a:pt x="6132" y="1208559"/>
                  </a:lnTo>
                  <a:cubicBezTo>
                    <a:pt x="75071" y="529729"/>
                    <a:pt x="648364" y="0"/>
                    <a:pt x="134538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97E9164D-468F-6ABB-E014-8357739493BA}"/>
                </a:ext>
              </a:extLst>
            </p:cNvPr>
            <p:cNvSpPr/>
            <p:nvPr/>
          </p:nvSpPr>
          <p:spPr>
            <a:xfrm>
              <a:off x="9654699" y="2229295"/>
              <a:ext cx="2133966" cy="1079818"/>
            </a:xfrm>
            <a:custGeom>
              <a:avLst/>
              <a:gdLst>
                <a:gd name="connsiteX0" fmla="*/ 818 w 2692400"/>
                <a:gd name="connsiteY0" fmla="*/ 0 h 1362394"/>
                <a:gd name="connsiteX1" fmla="*/ 2691582 w 2692400"/>
                <a:gd name="connsiteY1" fmla="*/ 0 h 1362394"/>
                <a:gd name="connsiteX2" fmla="*/ 2692400 w 2692400"/>
                <a:gd name="connsiteY2" fmla="*/ 16194 h 1362394"/>
                <a:gd name="connsiteX3" fmla="*/ 1346200 w 2692400"/>
                <a:gd name="connsiteY3" fmla="*/ 1362394 h 1362394"/>
                <a:gd name="connsiteX4" fmla="*/ 0 w 2692400"/>
                <a:gd name="connsiteY4" fmla="*/ 16194 h 1362394"/>
                <a:gd name="connsiteX5" fmla="*/ 818 w 2692400"/>
                <a:gd name="connsiteY5" fmla="*/ 0 h 1362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1362394">
                  <a:moveTo>
                    <a:pt x="818" y="0"/>
                  </a:moveTo>
                  <a:lnTo>
                    <a:pt x="2691582" y="0"/>
                  </a:lnTo>
                  <a:lnTo>
                    <a:pt x="2692400" y="16194"/>
                  </a:lnTo>
                  <a:cubicBezTo>
                    <a:pt x="2692400" y="759680"/>
                    <a:pt x="2089686" y="1362394"/>
                    <a:pt x="1346200" y="1362394"/>
                  </a:cubicBezTo>
                  <a:cubicBezTo>
                    <a:pt x="602714" y="1362394"/>
                    <a:pt x="0" y="759680"/>
                    <a:pt x="0" y="16194"/>
                  </a:cubicBezTo>
                  <a:lnTo>
                    <a:pt x="81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Text Placeholder 18">
            <a:extLst>
              <a:ext uri="{FF2B5EF4-FFF2-40B4-BE49-F238E27FC236}">
                <a16:creationId xmlns:a16="http://schemas.microsoft.com/office/drawing/2014/main" id="{53894D46-0144-7838-A645-3C35B58430A2}"/>
              </a:ext>
            </a:extLst>
          </p:cNvPr>
          <p:cNvSpPr>
            <a:spLocks noGrp="1"/>
          </p:cNvSpPr>
          <p:nvPr>
            <p:ph type="body" sz="quarter" idx="16" hasCustomPrompt="1"/>
          </p:nvPr>
        </p:nvSpPr>
        <p:spPr>
          <a:xfrm>
            <a:off x="1295400" y="4085303"/>
            <a:ext cx="2603500" cy="1902542"/>
          </a:xfrm>
        </p:spPr>
        <p:txBody>
          <a:bodyPr lIns="0" tIns="0" rIns="0" bIns="0">
            <a:noAutofit/>
          </a:bodyPr>
          <a:lstStyle>
            <a:lvl1pPr marL="0" indent="0">
              <a:buFont typeface="Arial" panose="020B0604020202020204" pitchFamily="34" charset="0"/>
              <a:buNone/>
              <a:defRPr sz="1800">
                <a:solidFill>
                  <a:schemeClr val="bg1"/>
                </a:solidFill>
                <a:latin typeface="+mn-lt"/>
              </a:defRPr>
            </a:lvl1pPr>
          </a:lstStyle>
          <a:p>
            <a:pPr lvl="0"/>
            <a:r>
              <a:rPr lang="en-US" dirty="0"/>
              <a:t>Click to add text</a:t>
            </a:r>
          </a:p>
        </p:txBody>
      </p:sp>
      <p:sp>
        <p:nvSpPr>
          <p:cNvPr id="34" name="Text Placeholder 18">
            <a:extLst>
              <a:ext uri="{FF2B5EF4-FFF2-40B4-BE49-F238E27FC236}">
                <a16:creationId xmlns:a16="http://schemas.microsoft.com/office/drawing/2014/main" id="{5949D5F3-7F2A-1CB3-9ED4-ECFC804C9F7A}"/>
              </a:ext>
            </a:extLst>
          </p:cNvPr>
          <p:cNvSpPr>
            <a:spLocks noGrp="1"/>
          </p:cNvSpPr>
          <p:nvPr>
            <p:ph type="body" sz="quarter" idx="22" hasCustomPrompt="1"/>
          </p:nvPr>
        </p:nvSpPr>
        <p:spPr>
          <a:xfrm>
            <a:off x="4374967" y="4085303"/>
            <a:ext cx="2603500" cy="1902542"/>
          </a:xfrm>
        </p:spPr>
        <p:txBody>
          <a:bodyPr lIns="0" tIns="0" rIns="0" bIns="0">
            <a:noAutofit/>
          </a:bodyPr>
          <a:lstStyle>
            <a:lvl1pPr marL="0" indent="0">
              <a:buFont typeface="Arial" panose="020B0604020202020204" pitchFamily="34" charset="0"/>
              <a:buNone/>
              <a:defRPr sz="1800">
                <a:solidFill>
                  <a:schemeClr val="bg1"/>
                </a:solidFill>
                <a:latin typeface="+mn-lt"/>
              </a:defRPr>
            </a:lvl1pPr>
          </a:lstStyle>
          <a:p>
            <a:pPr lvl="0"/>
            <a:r>
              <a:rPr lang="en-US" dirty="0"/>
              <a:t>Click to add text</a:t>
            </a:r>
          </a:p>
        </p:txBody>
      </p:sp>
      <p:sp>
        <p:nvSpPr>
          <p:cNvPr id="31" name="Text Placeholder 18">
            <a:extLst>
              <a:ext uri="{FF2B5EF4-FFF2-40B4-BE49-F238E27FC236}">
                <a16:creationId xmlns:a16="http://schemas.microsoft.com/office/drawing/2014/main" id="{874E81CB-4A9F-BEB8-37D9-EF50A848ECFC}"/>
              </a:ext>
            </a:extLst>
          </p:cNvPr>
          <p:cNvSpPr>
            <a:spLocks noGrp="1"/>
          </p:cNvSpPr>
          <p:nvPr>
            <p:ph type="body" sz="quarter" idx="19" hasCustomPrompt="1"/>
          </p:nvPr>
        </p:nvSpPr>
        <p:spPr>
          <a:xfrm>
            <a:off x="7454534" y="4085303"/>
            <a:ext cx="2603500" cy="1902542"/>
          </a:xfrm>
        </p:spPr>
        <p:txBody>
          <a:bodyPr lIns="0" tIns="0" rIns="0" bIns="0">
            <a:noAutofit/>
          </a:bodyPr>
          <a:lstStyle>
            <a:lvl1pPr marL="0" indent="0">
              <a:buFont typeface="Arial" panose="020B0604020202020204" pitchFamily="34" charset="0"/>
              <a:buNone/>
              <a:defRPr sz="1800">
                <a:solidFill>
                  <a:schemeClr val="bg1"/>
                </a:solidFill>
                <a:latin typeface="+mn-lt"/>
              </a:defRPr>
            </a:lvl1pPr>
          </a:lstStyle>
          <a:p>
            <a:pPr lvl="0"/>
            <a:r>
              <a:rPr lang="en-US" dirty="0"/>
              <a:t>Click to add text</a:t>
            </a:r>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314417205"/>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633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lumn with icons">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EAF34004-C8D7-0BF6-E972-61781179D593}"/>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6" name="Picture Placeholder 5">
            <a:extLst>
              <a:ext uri="{FF2B5EF4-FFF2-40B4-BE49-F238E27FC236}">
                <a16:creationId xmlns:a16="http://schemas.microsoft.com/office/drawing/2014/main" id="{A4F7EAC1-286D-2CE3-FFF2-96BE4C2E4614}"/>
              </a:ext>
            </a:extLst>
          </p:cNvPr>
          <p:cNvSpPr>
            <a:spLocks noGrp="1"/>
          </p:cNvSpPr>
          <p:nvPr>
            <p:ph type="pic" sz="quarter" idx="23"/>
          </p:nvPr>
        </p:nvSpPr>
        <p:spPr>
          <a:xfrm>
            <a:off x="1295400" y="2476500"/>
            <a:ext cx="685800" cy="685800"/>
          </a:xfrm>
        </p:spPr>
        <p:txBody>
          <a:bodyPr lIns="0" tIns="0" rIns="0" bIns="0" anchor="ctr">
            <a:noAutofit/>
          </a:bodyPr>
          <a:lstStyle>
            <a:lvl1pPr marL="0" indent="0" algn="ctr">
              <a:buNone/>
              <a:defRPr sz="1000"/>
            </a:lvl1pPr>
          </a:lstStyle>
          <a:p>
            <a:r>
              <a:rPr lang="en-US"/>
              <a:t>Click icon to add picture</a:t>
            </a:r>
            <a:endParaRPr lang="en-US" dirty="0"/>
          </a:p>
        </p:txBody>
      </p:sp>
      <p:sp>
        <p:nvSpPr>
          <p:cNvPr id="28" name="Picture Placeholder 5">
            <a:extLst>
              <a:ext uri="{FF2B5EF4-FFF2-40B4-BE49-F238E27FC236}">
                <a16:creationId xmlns:a16="http://schemas.microsoft.com/office/drawing/2014/main" id="{D9C1F6F0-4FC6-1160-0C8F-975ECDECAF3D}"/>
              </a:ext>
            </a:extLst>
          </p:cNvPr>
          <p:cNvSpPr>
            <a:spLocks noGrp="1"/>
          </p:cNvSpPr>
          <p:nvPr>
            <p:ph type="pic" sz="quarter" idx="24"/>
          </p:nvPr>
        </p:nvSpPr>
        <p:spPr>
          <a:xfrm>
            <a:off x="4374967" y="2476500"/>
            <a:ext cx="685800" cy="685800"/>
          </a:xfrm>
        </p:spPr>
        <p:txBody>
          <a:bodyPr lIns="0" tIns="0" rIns="0" bIns="0" anchor="ctr">
            <a:noAutofit/>
          </a:bodyPr>
          <a:lstStyle>
            <a:lvl1pPr marL="0" indent="0" algn="ctr">
              <a:buNone/>
              <a:defRPr sz="1000"/>
            </a:lvl1pPr>
          </a:lstStyle>
          <a:p>
            <a:r>
              <a:rPr lang="en-US"/>
              <a:t>Click icon to add picture</a:t>
            </a:r>
            <a:endParaRPr lang="en-US" dirty="0"/>
          </a:p>
        </p:txBody>
      </p:sp>
      <p:sp>
        <p:nvSpPr>
          <p:cNvPr id="35" name="Picture Placeholder 5">
            <a:extLst>
              <a:ext uri="{FF2B5EF4-FFF2-40B4-BE49-F238E27FC236}">
                <a16:creationId xmlns:a16="http://schemas.microsoft.com/office/drawing/2014/main" id="{6EF1040F-3507-9529-F7BA-DEF2138BAC89}"/>
              </a:ext>
            </a:extLst>
          </p:cNvPr>
          <p:cNvSpPr>
            <a:spLocks noGrp="1"/>
          </p:cNvSpPr>
          <p:nvPr>
            <p:ph type="pic" sz="quarter" idx="25"/>
          </p:nvPr>
        </p:nvSpPr>
        <p:spPr>
          <a:xfrm>
            <a:off x="7454534" y="2476500"/>
            <a:ext cx="685800" cy="685800"/>
          </a:xfrm>
        </p:spPr>
        <p:txBody>
          <a:bodyPr lIns="0" tIns="0" rIns="0" bIns="0" anchor="ctr">
            <a:noAutofit/>
          </a:bodyPr>
          <a:lstStyle>
            <a:lvl1pPr marL="0" indent="0" algn="ctr">
              <a:buNone/>
              <a:defRPr sz="10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53894D46-0144-7838-A645-3C35B58430A2}"/>
              </a:ext>
            </a:extLst>
          </p:cNvPr>
          <p:cNvSpPr>
            <a:spLocks noGrp="1"/>
          </p:cNvSpPr>
          <p:nvPr>
            <p:ph type="body" sz="quarter" idx="16" hasCustomPrompt="1"/>
          </p:nvPr>
        </p:nvSpPr>
        <p:spPr>
          <a:xfrm>
            <a:off x="1295400" y="3429000"/>
            <a:ext cx="2603500"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34" name="Text Placeholder 18">
            <a:extLst>
              <a:ext uri="{FF2B5EF4-FFF2-40B4-BE49-F238E27FC236}">
                <a16:creationId xmlns:a16="http://schemas.microsoft.com/office/drawing/2014/main" id="{5949D5F3-7F2A-1CB3-9ED4-ECFC804C9F7A}"/>
              </a:ext>
            </a:extLst>
          </p:cNvPr>
          <p:cNvSpPr>
            <a:spLocks noGrp="1"/>
          </p:cNvSpPr>
          <p:nvPr>
            <p:ph type="body" sz="quarter" idx="22" hasCustomPrompt="1"/>
          </p:nvPr>
        </p:nvSpPr>
        <p:spPr>
          <a:xfrm>
            <a:off x="4374967" y="3429000"/>
            <a:ext cx="2603500"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31" name="Text Placeholder 18">
            <a:extLst>
              <a:ext uri="{FF2B5EF4-FFF2-40B4-BE49-F238E27FC236}">
                <a16:creationId xmlns:a16="http://schemas.microsoft.com/office/drawing/2014/main" id="{874E81CB-4A9F-BEB8-37D9-EF50A848ECFC}"/>
              </a:ext>
            </a:extLst>
          </p:cNvPr>
          <p:cNvSpPr>
            <a:spLocks noGrp="1"/>
          </p:cNvSpPr>
          <p:nvPr>
            <p:ph type="body" sz="quarter" idx="19" hasCustomPrompt="1"/>
          </p:nvPr>
        </p:nvSpPr>
        <p:spPr>
          <a:xfrm>
            <a:off x="7454534" y="3429000"/>
            <a:ext cx="2603500"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pic>
        <p:nvPicPr>
          <p:cNvPr id="3" name="Graphic 2">
            <a:extLst>
              <a:ext uri="{FF2B5EF4-FFF2-40B4-BE49-F238E27FC236}">
                <a16:creationId xmlns:a16="http://schemas.microsoft.com/office/drawing/2014/main" id="{AF93679A-06AD-D46C-BEB8-62FEE039D44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46320" r="60054"/>
          <a:stretch>
            <a:fillRect/>
          </a:stretch>
        </p:blipFill>
        <p:spPr>
          <a:xfrm>
            <a:off x="9452531" y="0"/>
            <a:ext cx="2739468" cy="3681345"/>
          </a:xfrm>
          <a:custGeom>
            <a:avLst/>
            <a:gdLst>
              <a:gd name="connsiteX0" fmla="*/ 0 w 2739468"/>
              <a:gd name="connsiteY0" fmla="*/ 0 h 3681345"/>
              <a:gd name="connsiteX1" fmla="*/ 2739468 w 2739468"/>
              <a:gd name="connsiteY1" fmla="*/ 0 h 3681345"/>
              <a:gd name="connsiteX2" fmla="*/ 2739468 w 2739468"/>
              <a:gd name="connsiteY2" fmla="*/ 3681345 h 3681345"/>
              <a:gd name="connsiteX3" fmla="*/ 0 w 2739468"/>
              <a:gd name="connsiteY3" fmla="*/ 3681345 h 3681345"/>
            </a:gdLst>
            <a:ahLst/>
            <a:cxnLst>
              <a:cxn ang="0">
                <a:pos x="connsiteX0" y="connsiteY0"/>
              </a:cxn>
              <a:cxn ang="0">
                <a:pos x="connsiteX1" y="connsiteY1"/>
              </a:cxn>
              <a:cxn ang="0">
                <a:pos x="connsiteX2" y="connsiteY2"/>
              </a:cxn>
              <a:cxn ang="0">
                <a:pos x="connsiteX3" y="connsiteY3"/>
              </a:cxn>
            </a:cxnLst>
            <a:rect l="l" t="t" r="r" b="b"/>
            <a:pathLst>
              <a:path w="2739468" h="3681345">
                <a:moveTo>
                  <a:pt x="0" y="0"/>
                </a:moveTo>
                <a:lnTo>
                  <a:pt x="2739468" y="0"/>
                </a:lnTo>
                <a:lnTo>
                  <a:pt x="2739468" y="3681345"/>
                </a:lnTo>
                <a:lnTo>
                  <a:pt x="0" y="3681345"/>
                </a:lnTo>
                <a:close/>
              </a:path>
            </a:pathLst>
          </a:custGeom>
        </p:spPr>
      </p:pic>
      <p:sp>
        <p:nvSpPr>
          <p:cNvPr id="4" name="Freeform 3">
            <a:extLst>
              <a:ext uri="{FF2B5EF4-FFF2-40B4-BE49-F238E27FC236}">
                <a16:creationId xmlns:a16="http://schemas.microsoft.com/office/drawing/2014/main" id="{504F2DB4-4E28-277B-9867-CFC84603650B}"/>
              </a:ext>
            </a:extLst>
          </p:cNvPr>
          <p:cNvSpPr/>
          <p:nvPr userDrawn="1"/>
        </p:nvSpPr>
        <p:spPr>
          <a:xfrm>
            <a:off x="0" y="4094798"/>
            <a:ext cx="1057676" cy="2115352"/>
          </a:xfrm>
          <a:custGeom>
            <a:avLst/>
            <a:gdLst>
              <a:gd name="connsiteX0" fmla="*/ 0 w 1057676"/>
              <a:gd name="connsiteY0" fmla="*/ 0 h 2115352"/>
              <a:gd name="connsiteX1" fmla="*/ 1057676 w 1057676"/>
              <a:gd name="connsiteY1" fmla="*/ 1057676 h 2115352"/>
              <a:gd name="connsiteX2" fmla="*/ 0 w 1057676"/>
              <a:gd name="connsiteY2" fmla="*/ 2115352 h 2115352"/>
            </a:gdLst>
            <a:ahLst/>
            <a:cxnLst>
              <a:cxn ang="0">
                <a:pos x="connsiteX0" y="connsiteY0"/>
              </a:cxn>
              <a:cxn ang="0">
                <a:pos x="connsiteX1" y="connsiteY1"/>
              </a:cxn>
              <a:cxn ang="0">
                <a:pos x="connsiteX2" y="connsiteY2"/>
              </a:cxn>
            </a:cxnLst>
            <a:rect l="l" t="t" r="r" b="b"/>
            <a:pathLst>
              <a:path w="1057676" h="2115352">
                <a:moveTo>
                  <a:pt x="0" y="0"/>
                </a:moveTo>
                <a:cubicBezTo>
                  <a:pt x="584138" y="0"/>
                  <a:pt x="1057676" y="473538"/>
                  <a:pt x="1057676" y="1057676"/>
                </a:cubicBezTo>
                <a:cubicBezTo>
                  <a:pt x="1057676" y="1641814"/>
                  <a:pt x="584138" y="2115352"/>
                  <a:pt x="0" y="2115352"/>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837773964"/>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633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chart or graphic">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ED978EB2-1AE7-BB87-954B-F3DBF5080553}"/>
              </a:ext>
            </a:extLst>
          </p:cNvPr>
          <p:cNvSpPr>
            <a:spLocks noGrp="1"/>
          </p:cNvSpPr>
          <p:nvPr>
            <p:ph type="title"/>
          </p:nvPr>
        </p:nvSpPr>
        <p:spPr>
          <a:xfrm>
            <a:off x="811185" y="621973"/>
            <a:ext cx="4433915" cy="1695777"/>
          </a:xfrm>
        </p:spPr>
        <p:txBody>
          <a:bodyPr lIns="0" tIns="0" rIns="0" bIns="0">
            <a:noAutofit/>
          </a:bodyPr>
          <a:lstStyle/>
          <a:p>
            <a:r>
              <a:rPr lang="en-US"/>
              <a:t>Click to edit Master title style</a:t>
            </a:r>
            <a:endParaRPr lang="en-US" dirty="0"/>
          </a:p>
        </p:txBody>
      </p:sp>
      <p:sp>
        <p:nvSpPr>
          <p:cNvPr id="15" name="Text Placeholder 15">
            <a:extLst>
              <a:ext uri="{FF2B5EF4-FFF2-40B4-BE49-F238E27FC236}">
                <a16:creationId xmlns:a16="http://schemas.microsoft.com/office/drawing/2014/main" id="{56819AD3-FA3D-23B3-8AB9-1E5B078B54D8}"/>
              </a:ext>
            </a:extLst>
          </p:cNvPr>
          <p:cNvSpPr>
            <a:spLocks noGrp="1"/>
          </p:cNvSpPr>
          <p:nvPr>
            <p:ph type="body" sz="quarter" idx="13" hasCustomPrompt="1"/>
          </p:nvPr>
        </p:nvSpPr>
        <p:spPr>
          <a:xfrm>
            <a:off x="1295402" y="2743200"/>
            <a:ext cx="3657598" cy="3187700"/>
          </a:xfrm>
        </p:spPr>
        <p:txBody>
          <a:bodyPr lIns="0" tIns="0" rIns="0" bIns="0">
            <a:noAutofit/>
          </a:bodyPr>
          <a:lstStyle>
            <a:lvl1pPr marL="285750" indent="-283464">
              <a:buFont typeface="Arial" panose="020B0604020202020204" pitchFamily="34" charset="0"/>
              <a:buChar char="•"/>
              <a:defRPr sz="1800" b="0" i="0">
                <a:solidFill>
                  <a:schemeClr val="bg1"/>
                </a:solidFill>
                <a:latin typeface="+mn-lt"/>
                <a:cs typeface="Arial" panose="020B0604020202020204" pitchFamily="34" charset="0"/>
              </a:defRPr>
            </a:lvl1pPr>
          </a:lstStyle>
          <a:p>
            <a:pPr lvl="0"/>
            <a:r>
              <a:rPr lang="en-US" dirty="0"/>
              <a:t>Click to add subtitle</a:t>
            </a:r>
          </a:p>
        </p:txBody>
      </p:sp>
      <p:sp>
        <p:nvSpPr>
          <p:cNvPr id="23" name="Content Placeholder 3">
            <a:extLst>
              <a:ext uri="{FF2B5EF4-FFF2-40B4-BE49-F238E27FC236}">
                <a16:creationId xmlns:a16="http://schemas.microsoft.com/office/drawing/2014/main" id="{DEDCEA88-E3F7-FC47-F274-E58409CC4E7F}"/>
              </a:ext>
            </a:extLst>
          </p:cNvPr>
          <p:cNvSpPr>
            <a:spLocks noGrp="1"/>
          </p:cNvSpPr>
          <p:nvPr>
            <p:ph sz="half" idx="2" hasCustomPrompt="1"/>
          </p:nvPr>
        </p:nvSpPr>
        <p:spPr>
          <a:xfrm>
            <a:off x="5467407" y="1054099"/>
            <a:ext cx="5657793" cy="4889501"/>
          </a:xfrm>
        </p:spPr>
        <p:txBody>
          <a:bodyPr>
            <a:noAutofit/>
          </a:bodyPr>
          <a:lstStyle>
            <a:lvl1pPr marL="0" indent="0">
              <a:buNone/>
              <a:defRPr sz="1600">
                <a:latin typeface="+mn-lt"/>
              </a:defRPr>
            </a:lvl1pPr>
          </a:lstStyle>
          <a:p>
            <a:pPr lvl="0"/>
            <a:r>
              <a:rPr lang="en-US" dirty="0"/>
              <a:t>SmartArt</a:t>
            </a:r>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0166183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7344" userDrawn="1">
          <p15:clr>
            <a:srgbClr val="FBAE40"/>
          </p15:clr>
        </p15:guide>
        <p15:guide id="7" orient="horz" pos="1416" userDrawn="1">
          <p15:clr>
            <a:srgbClr val="FBAE40"/>
          </p15:clr>
        </p15:guide>
        <p15:guide id="9" orient="horz" pos="384" userDrawn="1">
          <p15:clr>
            <a:srgbClr val="FBAE40"/>
          </p15:clr>
        </p15:guide>
        <p15:guide id="10" orient="horz" pos="374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B29A2F3-C289-9762-6F9F-DA18D322DF07}"/>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5" name="Text Placeholder 15">
            <a:extLst>
              <a:ext uri="{FF2B5EF4-FFF2-40B4-BE49-F238E27FC236}">
                <a16:creationId xmlns:a16="http://schemas.microsoft.com/office/drawing/2014/main" id="{56819AD3-FA3D-23B3-8AB9-1E5B078B54D8}"/>
              </a:ext>
            </a:extLst>
          </p:cNvPr>
          <p:cNvSpPr>
            <a:spLocks noGrp="1"/>
          </p:cNvSpPr>
          <p:nvPr>
            <p:ph type="body" sz="quarter" idx="13"/>
          </p:nvPr>
        </p:nvSpPr>
        <p:spPr>
          <a:xfrm>
            <a:off x="1295401" y="2476500"/>
            <a:ext cx="4495801" cy="34544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vl2pPr marL="457200" indent="0">
              <a:buNone/>
              <a:defRPr sz="1800" b="1" i="0">
                <a:latin typeface="Arial Black" panose="020B0604020202020204" pitchFamily="34" charset="0"/>
                <a:cs typeface="Arial Black" panose="020B0604020202020204" pitchFamily="34" charset="0"/>
              </a:defRPr>
            </a:lvl2pPr>
          </a:lstStyle>
          <a:p>
            <a:pPr lvl="0"/>
            <a:r>
              <a:rPr lang="en-US"/>
              <a:t>Click to edit Master text styles</a:t>
            </a:r>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
        <p:nvSpPr>
          <p:cNvPr id="11" name="Oval 10">
            <a:extLst>
              <a:ext uri="{FF2B5EF4-FFF2-40B4-BE49-F238E27FC236}">
                <a16:creationId xmlns:a16="http://schemas.microsoft.com/office/drawing/2014/main" id="{BC365DF2-FE3C-3232-AB75-C282AFD43D64}"/>
              </a:ext>
            </a:extLst>
          </p:cNvPr>
          <p:cNvSpPr/>
          <p:nvPr userDrawn="1"/>
        </p:nvSpPr>
        <p:spPr>
          <a:xfrm>
            <a:off x="9638466" y="3991499"/>
            <a:ext cx="2115351" cy="21153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pic>
        <p:nvPicPr>
          <p:cNvPr id="13" name="Graphic 12">
            <a:extLst>
              <a:ext uri="{FF2B5EF4-FFF2-40B4-BE49-F238E27FC236}">
                <a16:creationId xmlns:a16="http://schemas.microsoft.com/office/drawing/2014/main" id="{920871AE-D105-49BC-6CB6-BC68EC55DA1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52884" r="34757"/>
          <a:stretch>
            <a:fillRect/>
          </a:stretch>
        </p:blipFill>
        <p:spPr>
          <a:xfrm>
            <a:off x="7717670" y="0"/>
            <a:ext cx="4474331" cy="3231221"/>
          </a:xfrm>
          <a:custGeom>
            <a:avLst/>
            <a:gdLst>
              <a:gd name="connsiteX0" fmla="*/ 0 w 4474331"/>
              <a:gd name="connsiteY0" fmla="*/ 0 h 3231221"/>
              <a:gd name="connsiteX1" fmla="*/ 4474331 w 4474331"/>
              <a:gd name="connsiteY1" fmla="*/ 0 h 3231221"/>
              <a:gd name="connsiteX2" fmla="*/ 4474331 w 4474331"/>
              <a:gd name="connsiteY2" fmla="*/ 3231221 h 3231221"/>
              <a:gd name="connsiteX3" fmla="*/ 0 w 4474331"/>
              <a:gd name="connsiteY3" fmla="*/ 3231221 h 3231221"/>
            </a:gdLst>
            <a:ahLst/>
            <a:cxnLst>
              <a:cxn ang="0">
                <a:pos x="connsiteX0" y="connsiteY0"/>
              </a:cxn>
              <a:cxn ang="0">
                <a:pos x="connsiteX1" y="connsiteY1"/>
              </a:cxn>
              <a:cxn ang="0">
                <a:pos x="connsiteX2" y="connsiteY2"/>
              </a:cxn>
              <a:cxn ang="0">
                <a:pos x="connsiteX3" y="connsiteY3"/>
              </a:cxn>
            </a:cxnLst>
            <a:rect l="l" t="t" r="r" b="b"/>
            <a:pathLst>
              <a:path w="4474331" h="3231221">
                <a:moveTo>
                  <a:pt x="0" y="0"/>
                </a:moveTo>
                <a:lnTo>
                  <a:pt x="4474331" y="0"/>
                </a:lnTo>
                <a:lnTo>
                  <a:pt x="4474331" y="3231221"/>
                </a:lnTo>
                <a:lnTo>
                  <a:pt x="0" y="3231221"/>
                </a:lnTo>
                <a:close/>
              </a:path>
            </a:pathLst>
          </a:custGeom>
        </p:spPr>
      </p:pic>
      <p:sp>
        <p:nvSpPr>
          <p:cNvPr id="16" name="Freeform 15">
            <a:extLst>
              <a:ext uri="{FF2B5EF4-FFF2-40B4-BE49-F238E27FC236}">
                <a16:creationId xmlns:a16="http://schemas.microsoft.com/office/drawing/2014/main" id="{39644024-6839-A3FA-9801-8CE700F9EC99}"/>
              </a:ext>
            </a:extLst>
          </p:cNvPr>
          <p:cNvSpPr/>
          <p:nvPr userDrawn="1"/>
        </p:nvSpPr>
        <p:spPr>
          <a:xfrm>
            <a:off x="10198293" y="4875419"/>
            <a:ext cx="1993707" cy="1982581"/>
          </a:xfrm>
          <a:custGeom>
            <a:avLst/>
            <a:gdLst>
              <a:gd name="connsiteX0" fmla="*/ 1993707 w 1993707"/>
              <a:gd name="connsiteY0" fmla="*/ 1952030 h 1982581"/>
              <a:gd name="connsiteX1" fmla="*/ 1993707 w 1993707"/>
              <a:gd name="connsiteY1" fmla="*/ 1982581 h 1982581"/>
              <a:gd name="connsiteX2" fmla="*/ 1965515 w 1993707"/>
              <a:gd name="connsiteY2" fmla="*/ 1982581 h 1982581"/>
              <a:gd name="connsiteX3" fmla="*/ 1974866 w 1993707"/>
              <a:gd name="connsiteY3" fmla="*/ 1974866 h 1982581"/>
              <a:gd name="connsiteX4" fmla="*/ 1346200 w 1993707"/>
              <a:gd name="connsiteY4" fmla="*/ 0 h 1982581"/>
              <a:gd name="connsiteX5" fmla="*/ 1987879 w 1993707"/>
              <a:gd name="connsiteY5" fmla="*/ 162479 h 1982581"/>
              <a:gd name="connsiteX6" fmla="*/ 1993707 w 1993707"/>
              <a:gd name="connsiteY6" fmla="*/ 166020 h 1982581"/>
              <a:gd name="connsiteX7" fmla="*/ 1993707 w 1993707"/>
              <a:gd name="connsiteY7" fmla="*/ 740369 h 1982581"/>
              <a:gd name="connsiteX8" fmla="*/ 1974866 w 1993707"/>
              <a:gd name="connsiteY8" fmla="*/ 717533 h 1982581"/>
              <a:gd name="connsiteX9" fmla="*/ 1346199 w 1993707"/>
              <a:gd name="connsiteY9" fmla="*/ 457130 h 1982581"/>
              <a:gd name="connsiteX10" fmla="*/ 457130 w 1993707"/>
              <a:gd name="connsiteY10" fmla="*/ 1346199 h 1982581"/>
              <a:gd name="connsiteX11" fmla="*/ 717532 w 1993707"/>
              <a:gd name="connsiteY11" fmla="*/ 1974866 h 1982581"/>
              <a:gd name="connsiteX12" fmla="*/ 726883 w 1993707"/>
              <a:gd name="connsiteY12" fmla="*/ 1982581 h 1982581"/>
              <a:gd name="connsiteX13" fmla="*/ 159927 w 1993707"/>
              <a:gd name="connsiteY13" fmla="*/ 1982581 h 1982581"/>
              <a:gd name="connsiteX14" fmla="*/ 105791 w 1993707"/>
              <a:gd name="connsiteY14" fmla="*/ 1870202 h 1982581"/>
              <a:gd name="connsiteX15" fmla="*/ 0 w 1993707"/>
              <a:gd name="connsiteY15" fmla="*/ 1346200 h 1982581"/>
              <a:gd name="connsiteX16" fmla="*/ 1346200 w 1993707"/>
              <a:gd name="connsiteY16" fmla="*/ 0 h 1982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93707" h="1982581">
                <a:moveTo>
                  <a:pt x="1993707" y="1952030"/>
                </a:moveTo>
                <a:lnTo>
                  <a:pt x="1993707" y="1982581"/>
                </a:lnTo>
                <a:lnTo>
                  <a:pt x="1965515" y="1982581"/>
                </a:lnTo>
                <a:lnTo>
                  <a:pt x="1974866" y="1974866"/>
                </a:lnTo>
                <a:close/>
                <a:moveTo>
                  <a:pt x="1346200" y="0"/>
                </a:moveTo>
                <a:cubicBezTo>
                  <a:pt x="1578539" y="0"/>
                  <a:pt x="1797131" y="58859"/>
                  <a:pt x="1987879" y="162479"/>
                </a:cubicBezTo>
                <a:lnTo>
                  <a:pt x="1993707" y="166020"/>
                </a:lnTo>
                <a:lnTo>
                  <a:pt x="1993707" y="740369"/>
                </a:lnTo>
                <a:lnTo>
                  <a:pt x="1974866" y="717533"/>
                </a:lnTo>
                <a:cubicBezTo>
                  <a:pt x="1813976" y="556643"/>
                  <a:pt x="1591708" y="457130"/>
                  <a:pt x="1346199" y="457130"/>
                </a:cubicBezTo>
                <a:cubicBezTo>
                  <a:pt x="855180" y="457130"/>
                  <a:pt x="457130" y="855180"/>
                  <a:pt x="457130" y="1346199"/>
                </a:cubicBezTo>
                <a:cubicBezTo>
                  <a:pt x="457130" y="1591709"/>
                  <a:pt x="556643" y="1813976"/>
                  <a:pt x="717532" y="1974866"/>
                </a:cubicBezTo>
                <a:lnTo>
                  <a:pt x="726883" y="1982581"/>
                </a:lnTo>
                <a:lnTo>
                  <a:pt x="159927" y="1982581"/>
                </a:lnTo>
                <a:lnTo>
                  <a:pt x="105791" y="1870202"/>
                </a:lnTo>
                <a:cubicBezTo>
                  <a:pt x="37670" y="1709145"/>
                  <a:pt x="0" y="1532072"/>
                  <a:pt x="0" y="1346200"/>
                </a:cubicBezTo>
                <a:cubicBezTo>
                  <a:pt x="0" y="602714"/>
                  <a:pt x="602714" y="0"/>
                  <a:pt x="1346200" y="0"/>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576611301"/>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7344" userDrawn="1">
          <p15:clr>
            <a:srgbClr val="FBAE40"/>
          </p15:clr>
        </p15:guide>
        <p15:guide id="7" orient="horz" pos="1416" userDrawn="1">
          <p15:clr>
            <a:srgbClr val="FBAE40"/>
          </p15:clr>
        </p15:guide>
        <p15:guide id="9" orient="horz" pos="384" userDrawn="1">
          <p15:clr>
            <a:srgbClr val="FBAE40"/>
          </p15:clr>
        </p15:guide>
        <p15:guide id="10" orient="horz" pos="374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F9A77AE4-6D69-28DE-CC84-F7991882E5BF}"/>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5" name="Text Placeholder 15">
            <a:extLst>
              <a:ext uri="{FF2B5EF4-FFF2-40B4-BE49-F238E27FC236}">
                <a16:creationId xmlns:a16="http://schemas.microsoft.com/office/drawing/2014/main" id="{56819AD3-FA3D-23B3-8AB9-1E5B078B54D8}"/>
              </a:ext>
            </a:extLst>
          </p:cNvPr>
          <p:cNvSpPr>
            <a:spLocks noGrp="1"/>
          </p:cNvSpPr>
          <p:nvPr>
            <p:ph type="body" sz="quarter" idx="13" hasCustomPrompt="1"/>
          </p:nvPr>
        </p:nvSpPr>
        <p:spPr>
          <a:xfrm>
            <a:off x="1295401" y="2476500"/>
            <a:ext cx="4495801" cy="34544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stStyle>
          <a:p>
            <a:pPr lvl="0"/>
            <a:r>
              <a:rPr lang="en-US" dirty="0"/>
              <a:t>Click to add subtitle</a:t>
            </a:r>
          </a:p>
        </p:txBody>
      </p:sp>
      <p:pic>
        <p:nvPicPr>
          <p:cNvPr id="2" name="Object 1" descr="preencoded.png">
            <a:extLst>
              <a:ext uri="{FF2B5EF4-FFF2-40B4-BE49-F238E27FC236}">
                <a16:creationId xmlns:a16="http://schemas.microsoft.com/office/drawing/2014/main" id="{269C21E5-B8EE-7438-A771-34BC8006E13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385898" y="0"/>
            <a:ext cx="1574573" cy="3954463"/>
          </a:xfrm>
          <a:prstGeom prst="rect">
            <a:avLst/>
          </a:prstGeom>
        </p:spPr>
      </p:pic>
      <p:sp>
        <p:nvSpPr>
          <p:cNvPr id="3" name="Oval 2">
            <a:extLst>
              <a:ext uri="{FF2B5EF4-FFF2-40B4-BE49-F238E27FC236}">
                <a16:creationId xmlns:a16="http://schemas.microsoft.com/office/drawing/2014/main" id="{18F333FA-6DDE-DB6C-73BB-FE8387977425}"/>
              </a:ext>
            </a:extLst>
          </p:cNvPr>
          <p:cNvSpPr/>
          <p:nvPr userDrawn="1"/>
        </p:nvSpPr>
        <p:spPr>
          <a:xfrm>
            <a:off x="9115508" y="4240999"/>
            <a:ext cx="2115351" cy="21153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43265799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7344" userDrawn="1">
          <p15:clr>
            <a:srgbClr val="FBAE40"/>
          </p15:clr>
        </p15:guide>
        <p15:guide id="7" orient="horz" pos="1416" userDrawn="1">
          <p15:clr>
            <a:srgbClr val="FBAE40"/>
          </p15:clr>
        </p15:guide>
        <p15:guide id="9" orient="horz" pos="384" userDrawn="1">
          <p15:clr>
            <a:srgbClr val="FBAE40"/>
          </p15:clr>
        </p15:guide>
        <p15:guide id="10" orient="horz" pos="374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9455275E-28AB-F0B7-E799-5116B11205DF}"/>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5" name="Text Placeholder 15">
            <a:extLst>
              <a:ext uri="{FF2B5EF4-FFF2-40B4-BE49-F238E27FC236}">
                <a16:creationId xmlns:a16="http://schemas.microsoft.com/office/drawing/2014/main" id="{56819AD3-FA3D-23B3-8AB9-1E5B078B54D8}"/>
              </a:ext>
            </a:extLst>
          </p:cNvPr>
          <p:cNvSpPr>
            <a:spLocks noGrp="1"/>
          </p:cNvSpPr>
          <p:nvPr>
            <p:ph type="body" sz="quarter" idx="13" hasCustomPrompt="1"/>
          </p:nvPr>
        </p:nvSpPr>
        <p:spPr>
          <a:xfrm>
            <a:off x="1295401" y="2476500"/>
            <a:ext cx="4495801" cy="3454400"/>
          </a:xfrm>
        </p:spPr>
        <p:txBody>
          <a:bodyPr lIns="0" tIns="0" rIns="0" bIns="0">
            <a:noAutofit/>
          </a:bodyPr>
          <a:lstStyle>
            <a:lvl1pPr marL="0" indent="0">
              <a:buNone/>
              <a:defRPr sz="1800" b="0" i="0">
                <a:solidFill>
                  <a:schemeClr val="bg1"/>
                </a:solidFill>
                <a:latin typeface="+mn-lt"/>
                <a:cs typeface="Arial" panose="020B0604020202020204" pitchFamily="34" charset="0"/>
              </a:defRPr>
            </a:lvl1pPr>
          </a:lstStyle>
          <a:p>
            <a:pPr lvl="0"/>
            <a:r>
              <a:rPr lang="en-US" dirty="0"/>
              <a:t>Click to add subtitle</a:t>
            </a:r>
          </a:p>
        </p:txBody>
      </p:sp>
      <p:pic>
        <p:nvPicPr>
          <p:cNvPr id="4" name="Graphic 3">
            <a:extLst>
              <a:ext uri="{FF2B5EF4-FFF2-40B4-BE49-F238E27FC236}">
                <a16:creationId xmlns:a16="http://schemas.microsoft.com/office/drawing/2014/main" id="{F0B2CA14-03DC-FC05-7713-E0261B4B2F3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3642" b="69630"/>
          <a:stretch>
            <a:fillRect/>
          </a:stretch>
        </p:blipFill>
        <p:spPr>
          <a:xfrm>
            <a:off x="1" y="4775200"/>
            <a:ext cx="6608233" cy="2082800"/>
          </a:xfrm>
          <a:custGeom>
            <a:avLst/>
            <a:gdLst>
              <a:gd name="connsiteX0" fmla="*/ 0 w 6608233"/>
              <a:gd name="connsiteY0" fmla="*/ 0 h 2082800"/>
              <a:gd name="connsiteX1" fmla="*/ 6608233 w 6608233"/>
              <a:gd name="connsiteY1" fmla="*/ 0 h 2082800"/>
              <a:gd name="connsiteX2" fmla="*/ 6608233 w 6608233"/>
              <a:gd name="connsiteY2" fmla="*/ 2082800 h 2082800"/>
              <a:gd name="connsiteX3" fmla="*/ 0 w 6608233"/>
              <a:gd name="connsiteY3" fmla="*/ 2082800 h 2082800"/>
            </a:gdLst>
            <a:ahLst/>
            <a:cxnLst>
              <a:cxn ang="0">
                <a:pos x="connsiteX0" y="connsiteY0"/>
              </a:cxn>
              <a:cxn ang="0">
                <a:pos x="connsiteX1" y="connsiteY1"/>
              </a:cxn>
              <a:cxn ang="0">
                <a:pos x="connsiteX2" y="connsiteY2"/>
              </a:cxn>
              <a:cxn ang="0">
                <a:pos x="connsiteX3" y="connsiteY3"/>
              </a:cxn>
            </a:cxnLst>
            <a:rect l="l" t="t" r="r" b="b"/>
            <a:pathLst>
              <a:path w="6608233" h="2082800">
                <a:moveTo>
                  <a:pt x="0" y="0"/>
                </a:moveTo>
                <a:lnTo>
                  <a:pt x="6608233" y="0"/>
                </a:lnTo>
                <a:lnTo>
                  <a:pt x="6608233" y="2082800"/>
                </a:lnTo>
                <a:lnTo>
                  <a:pt x="0" y="2082800"/>
                </a:lnTo>
                <a:close/>
              </a:path>
            </a:pathLst>
          </a:custGeom>
        </p:spPr>
      </p:pic>
      <p:sp>
        <p:nvSpPr>
          <p:cNvPr id="5" name="Freeform 4">
            <a:extLst>
              <a:ext uri="{FF2B5EF4-FFF2-40B4-BE49-F238E27FC236}">
                <a16:creationId xmlns:a16="http://schemas.microsoft.com/office/drawing/2014/main" id="{5EC223C2-E475-8E7A-48D4-A9BC2EB6931C}"/>
              </a:ext>
            </a:extLst>
          </p:cNvPr>
          <p:cNvSpPr/>
          <p:nvPr userDrawn="1"/>
        </p:nvSpPr>
        <p:spPr>
          <a:xfrm>
            <a:off x="9363677" y="1523310"/>
            <a:ext cx="2692400" cy="2692400"/>
          </a:xfrm>
          <a:custGeom>
            <a:avLst/>
            <a:gdLst>
              <a:gd name="connsiteX0" fmla="*/ 1346200 w 2692400"/>
              <a:gd name="connsiteY0" fmla="*/ 0 h 2692400"/>
              <a:gd name="connsiteX1" fmla="*/ 2692400 w 2692400"/>
              <a:gd name="connsiteY1" fmla="*/ 1346200 h 2692400"/>
              <a:gd name="connsiteX2" fmla="*/ 1346200 w 2692400"/>
              <a:gd name="connsiteY2" fmla="*/ 2692400 h 2692400"/>
              <a:gd name="connsiteX3" fmla="*/ 0 w 2692400"/>
              <a:gd name="connsiteY3" fmla="*/ 1346200 h 2692400"/>
              <a:gd name="connsiteX4" fmla="*/ 1346200 w 2692400"/>
              <a:gd name="connsiteY4" fmla="*/ 0 h 2692400"/>
              <a:gd name="connsiteX5" fmla="*/ 1346199 w 2692400"/>
              <a:gd name="connsiteY5" fmla="*/ 457130 h 2692400"/>
              <a:gd name="connsiteX6" fmla="*/ 457130 w 2692400"/>
              <a:gd name="connsiteY6" fmla="*/ 1346199 h 2692400"/>
              <a:gd name="connsiteX7" fmla="*/ 1346199 w 2692400"/>
              <a:gd name="connsiteY7" fmla="*/ 2235268 h 2692400"/>
              <a:gd name="connsiteX8" fmla="*/ 2235268 w 2692400"/>
              <a:gd name="connsiteY8" fmla="*/ 1346199 h 2692400"/>
              <a:gd name="connsiteX9" fmla="*/ 1346199 w 2692400"/>
              <a:gd name="connsiteY9" fmla="*/ 457130 h 269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2400" h="2692400">
                <a:moveTo>
                  <a:pt x="1346200" y="0"/>
                </a:moveTo>
                <a:cubicBezTo>
                  <a:pt x="2089686" y="0"/>
                  <a:pt x="2692400" y="602714"/>
                  <a:pt x="2692400" y="1346200"/>
                </a:cubicBezTo>
                <a:cubicBezTo>
                  <a:pt x="2692400" y="2089686"/>
                  <a:pt x="2089686" y="2692400"/>
                  <a:pt x="1346200" y="2692400"/>
                </a:cubicBezTo>
                <a:cubicBezTo>
                  <a:pt x="602714" y="2692400"/>
                  <a:pt x="0" y="2089686"/>
                  <a:pt x="0" y="1346200"/>
                </a:cubicBezTo>
                <a:cubicBezTo>
                  <a:pt x="0" y="602714"/>
                  <a:pt x="602714" y="0"/>
                  <a:pt x="1346200" y="0"/>
                </a:cubicBezTo>
                <a:close/>
                <a:moveTo>
                  <a:pt x="1346199" y="457130"/>
                </a:moveTo>
                <a:cubicBezTo>
                  <a:pt x="855180" y="457130"/>
                  <a:pt x="457130" y="855180"/>
                  <a:pt x="457130" y="1346199"/>
                </a:cubicBezTo>
                <a:cubicBezTo>
                  <a:pt x="457130" y="1837218"/>
                  <a:pt x="855180" y="2235268"/>
                  <a:pt x="1346199" y="2235268"/>
                </a:cubicBezTo>
                <a:cubicBezTo>
                  <a:pt x="1837218" y="2235268"/>
                  <a:pt x="2235268" y="1837218"/>
                  <a:pt x="2235268" y="1346199"/>
                </a:cubicBezTo>
                <a:cubicBezTo>
                  <a:pt x="2235268" y="855180"/>
                  <a:pt x="1837218" y="457130"/>
                  <a:pt x="1346199" y="457130"/>
                </a:cubicBezTo>
                <a:close/>
              </a:path>
            </a:pathLst>
          </a:custGeom>
          <a:solidFill>
            <a:srgbClr val="D5DE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Oval 5">
            <a:extLst>
              <a:ext uri="{FF2B5EF4-FFF2-40B4-BE49-F238E27FC236}">
                <a16:creationId xmlns:a16="http://schemas.microsoft.com/office/drawing/2014/main" id="{1BD9D7CE-BCD9-0B12-1945-C5FFE31A7DAE}"/>
              </a:ext>
            </a:extLst>
          </p:cNvPr>
          <p:cNvSpPr/>
          <p:nvPr userDrawn="1"/>
        </p:nvSpPr>
        <p:spPr>
          <a:xfrm>
            <a:off x="8907309" y="136525"/>
            <a:ext cx="2115351" cy="21153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073163654"/>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7344" userDrawn="1">
          <p15:clr>
            <a:srgbClr val="FBAE40"/>
          </p15:clr>
        </p15:guide>
        <p15:guide id="7" orient="horz" pos="1416" userDrawn="1">
          <p15:clr>
            <a:srgbClr val="FBAE40"/>
          </p15:clr>
        </p15:guide>
        <p15:guide id="9" orient="horz" pos="384" userDrawn="1">
          <p15:clr>
            <a:srgbClr val="FBAE40"/>
          </p15:clr>
        </p15:guide>
        <p15:guide id="10" orient="horz" pos="374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52DD956C-BC83-8F97-6FF5-5A11028FEFEA}"/>
              </a:ext>
            </a:extLst>
          </p:cNvPr>
          <p:cNvSpPr>
            <a:spLocks noGrp="1"/>
          </p:cNvSpPr>
          <p:nvPr>
            <p:ph type="title"/>
          </p:nvPr>
        </p:nvSpPr>
        <p:spPr>
          <a:xfrm>
            <a:off x="811185" y="621973"/>
            <a:ext cx="5284816" cy="961899"/>
          </a:xfrm>
        </p:spPr>
        <p:txBody>
          <a:bodyPr lIns="0" tIns="0" rIns="0" bIns="0">
            <a:noAutofit/>
          </a:bodyPr>
          <a:lstStyle/>
          <a:p>
            <a:r>
              <a:rPr lang="en-US"/>
              <a:t>Click to edit Master title style</a:t>
            </a:r>
            <a:endParaRPr lang="en-US" dirty="0"/>
          </a:p>
        </p:txBody>
      </p:sp>
      <p:sp>
        <p:nvSpPr>
          <p:cNvPr id="16" name="Picture Placeholder 5">
            <a:extLst>
              <a:ext uri="{FF2B5EF4-FFF2-40B4-BE49-F238E27FC236}">
                <a16:creationId xmlns:a16="http://schemas.microsoft.com/office/drawing/2014/main" id="{D5364683-E8FF-8D94-04BD-2DF0086DB127}"/>
              </a:ext>
            </a:extLst>
          </p:cNvPr>
          <p:cNvSpPr>
            <a:spLocks noGrp="1"/>
          </p:cNvSpPr>
          <p:nvPr>
            <p:ph type="pic" sz="quarter" idx="23"/>
          </p:nvPr>
        </p:nvSpPr>
        <p:spPr>
          <a:xfrm>
            <a:off x="1295400"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14" name="Text Placeholder 18">
            <a:extLst>
              <a:ext uri="{FF2B5EF4-FFF2-40B4-BE49-F238E27FC236}">
                <a16:creationId xmlns:a16="http://schemas.microsoft.com/office/drawing/2014/main" id="{B1592037-0F29-1473-3EA8-7A7812DF3A39}"/>
              </a:ext>
            </a:extLst>
          </p:cNvPr>
          <p:cNvSpPr>
            <a:spLocks noGrp="1"/>
          </p:cNvSpPr>
          <p:nvPr>
            <p:ph type="body" sz="quarter" idx="16" hasCustomPrompt="1"/>
          </p:nvPr>
        </p:nvSpPr>
        <p:spPr>
          <a:xfrm>
            <a:off x="1295400" y="3429000"/>
            <a:ext cx="3773778"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sp>
        <p:nvSpPr>
          <p:cNvPr id="18" name="Picture Placeholder 5">
            <a:extLst>
              <a:ext uri="{FF2B5EF4-FFF2-40B4-BE49-F238E27FC236}">
                <a16:creationId xmlns:a16="http://schemas.microsoft.com/office/drawing/2014/main" id="{CE6D5275-4C73-11F2-4948-8DD43F836F70}"/>
              </a:ext>
            </a:extLst>
          </p:cNvPr>
          <p:cNvSpPr>
            <a:spLocks noGrp="1"/>
          </p:cNvSpPr>
          <p:nvPr>
            <p:ph type="pic" sz="quarter" idx="25"/>
          </p:nvPr>
        </p:nvSpPr>
        <p:spPr>
          <a:xfrm>
            <a:off x="7122822" y="2476500"/>
            <a:ext cx="685800" cy="685800"/>
          </a:xfrm>
        </p:spPr>
        <p:txBody>
          <a:bodyPr lIns="0" tIns="0" rIns="0" bIns="0" anchor="ctr">
            <a:noAutofit/>
          </a:bodyPr>
          <a:lstStyle>
            <a:lvl1pPr marL="0" indent="0" algn="ctr">
              <a:buNone/>
              <a:defRPr sz="1200"/>
            </a:lvl1pPr>
          </a:lstStyle>
          <a:p>
            <a:r>
              <a:rPr lang="en-US"/>
              <a:t>Click icon to add picture</a:t>
            </a:r>
            <a:endParaRPr lang="en-US" dirty="0"/>
          </a:p>
        </p:txBody>
      </p:sp>
      <p:sp>
        <p:nvSpPr>
          <p:cNvPr id="17" name="Text Placeholder 18">
            <a:extLst>
              <a:ext uri="{FF2B5EF4-FFF2-40B4-BE49-F238E27FC236}">
                <a16:creationId xmlns:a16="http://schemas.microsoft.com/office/drawing/2014/main" id="{FDF0F72F-56B8-7E37-B80A-49A9D92550AB}"/>
              </a:ext>
            </a:extLst>
          </p:cNvPr>
          <p:cNvSpPr>
            <a:spLocks noGrp="1"/>
          </p:cNvSpPr>
          <p:nvPr>
            <p:ph type="body" sz="quarter" idx="24" hasCustomPrompt="1"/>
          </p:nvPr>
        </p:nvSpPr>
        <p:spPr>
          <a:xfrm>
            <a:off x="7122822" y="3429000"/>
            <a:ext cx="3773778" cy="2558845"/>
          </a:xfrm>
        </p:spPr>
        <p:txBody>
          <a:bodyPr lIns="0" tIns="0" rIns="0" bIns="0">
            <a:noAutofit/>
          </a:bodyPr>
          <a:lstStyle>
            <a:lvl1pPr marL="0" indent="0">
              <a:buFont typeface="Arial" panose="020B0604020202020204" pitchFamily="34" charset="0"/>
              <a:buNone/>
              <a:defRPr sz="1800">
                <a:solidFill>
                  <a:schemeClr val="bg1"/>
                </a:solidFill>
              </a:defRPr>
            </a:lvl1pPr>
          </a:lstStyle>
          <a:p>
            <a:pPr lvl="0"/>
            <a:r>
              <a:rPr lang="en-US" dirty="0"/>
              <a:t>Click to add text</a:t>
            </a:r>
          </a:p>
        </p:txBody>
      </p:sp>
      <p:pic>
        <p:nvPicPr>
          <p:cNvPr id="9" name="Graphic 8">
            <a:extLst>
              <a:ext uri="{FF2B5EF4-FFF2-40B4-BE49-F238E27FC236}">
                <a16:creationId xmlns:a16="http://schemas.microsoft.com/office/drawing/2014/main" id="{A22F8239-92F5-595B-5DD3-ACBA1C19E6A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73895"/>
          <a:stretch>
            <a:fillRect/>
          </a:stretch>
        </p:blipFill>
        <p:spPr>
          <a:xfrm>
            <a:off x="3459002" y="4945020"/>
            <a:ext cx="7328137" cy="1912980"/>
          </a:xfrm>
          <a:custGeom>
            <a:avLst/>
            <a:gdLst>
              <a:gd name="connsiteX0" fmla="*/ 0 w 7328137"/>
              <a:gd name="connsiteY0" fmla="*/ 0 h 1912980"/>
              <a:gd name="connsiteX1" fmla="*/ 7328137 w 7328137"/>
              <a:gd name="connsiteY1" fmla="*/ 0 h 1912980"/>
              <a:gd name="connsiteX2" fmla="*/ 7328137 w 7328137"/>
              <a:gd name="connsiteY2" fmla="*/ 1912980 h 1912980"/>
              <a:gd name="connsiteX3" fmla="*/ 0 w 7328137"/>
              <a:gd name="connsiteY3" fmla="*/ 1912980 h 1912980"/>
            </a:gdLst>
            <a:ahLst/>
            <a:cxnLst>
              <a:cxn ang="0">
                <a:pos x="connsiteX0" y="connsiteY0"/>
              </a:cxn>
              <a:cxn ang="0">
                <a:pos x="connsiteX1" y="connsiteY1"/>
              </a:cxn>
              <a:cxn ang="0">
                <a:pos x="connsiteX2" y="connsiteY2"/>
              </a:cxn>
              <a:cxn ang="0">
                <a:pos x="connsiteX3" y="connsiteY3"/>
              </a:cxn>
            </a:cxnLst>
            <a:rect l="l" t="t" r="r" b="b"/>
            <a:pathLst>
              <a:path w="7328137" h="1912980">
                <a:moveTo>
                  <a:pt x="0" y="0"/>
                </a:moveTo>
                <a:lnTo>
                  <a:pt x="7328137" y="0"/>
                </a:lnTo>
                <a:lnTo>
                  <a:pt x="7328137" y="1912980"/>
                </a:lnTo>
                <a:lnTo>
                  <a:pt x="0" y="1912980"/>
                </a:lnTo>
                <a:close/>
              </a:path>
            </a:pathLst>
          </a:custGeom>
        </p:spPr>
      </p:pic>
      <p:grpSp>
        <p:nvGrpSpPr>
          <p:cNvPr id="10" name="Group 9">
            <a:extLst>
              <a:ext uri="{FF2B5EF4-FFF2-40B4-BE49-F238E27FC236}">
                <a16:creationId xmlns:a16="http://schemas.microsoft.com/office/drawing/2014/main" id="{DF9E987C-6F3E-FB11-D796-2D5F9075A7FF}"/>
              </a:ext>
            </a:extLst>
          </p:cNvPr>
          <p:cNvGrpSpPr/>
          <p:nvPr userDrawn="1"/>
        </p:nvGrpSpPr>
        <p:grpSpPr>
          <a:xfrm rot="10800000">
            <a:off x="9829617" y="0"/>
            <a:ext cx="2133966" cy="2133966"/>
            <a:chOff x="9654699" y="2229295"/>
            <a:chExt cx="2133966" cy="2133966"/>
          </a:xfrm>
        </p:grpSpPr>
        <p:sp>
          <p:nvSpPr>
            <p:cNvPr id="11" name="Freeform 10">
              <a:extLst>
                <a:ext uri="{FF2B5EF4-FFF2-40B4-BE49-F238E27FC236}">
                  <a16:creationId xmlns:a16="http://schemas.microsoft.com/office/drawing/2014/main" id="{53342B09-3192-492F-3F5F-19163C83F9EE}"/>
                </a:ext>
              </a:extLst>
            </p:cNvPr>
            <p:cNvSpPr/>
            <p:nvPr/>
          </p:nvSpPr>
          <p:spPr>
            <a:xfrm>
              <a:off x="9655348" y="3309113"/>
              <a:ext cx="2132669" cy="1054148"/>
            </a:xfrm>
            <a:custGeom>
              <a:avLst/>
              <a:gdLst>
                <a:gd name="connsiteX0" fmla="*/ 1345382 w 2690764"/>
                <a:gd name="connsiteY0" fmla="*/ 0 h 1330006"/>
                <a:gd name="connsiteX1" fmla="*/ 2684632 w 2690764"/>
                <a:gd name="connsiteY1" fmla="*/ 1208559 h 1330006"/>
                <a:gd name="connsiteX2" fmla="*/ 2690764 w 2690764"/>
                <a:gd name="connsiteY2" fmla="*/ 1330006 h 1330006"/>
                <a:gd name="connsiteX3" fmla="*/ 0 w 2690764"/>
                <a:gd name="connsiteY3" fmla="*/ 1330006 h 1330006"/>
                <a:gd name="connsiteX4" fmla="*/ 6132 w 2690764"/>
                <a:gd name="connsiteY4" fmla="*/ 1208559 h 1330006"/>
                <a:gd name="connsiteX5" fmla="*/ 1345382 w 2690764"/>
                <a:gd name="connsiteY5" fmla="*/ 0 h 1330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0764" h="1330006">
                  <a:moveTo>
                    <a:pt x="1345382" y="0"/>
                  </a:moveTo>
                  <a:cubicBezTo>
                    <a:pt x="2042400" y="0"/>
                    <a:pt x="2615693" y="529729"/>
                    <a:pt x="2684632" y="1208559"/>
                  </a:cubicBezTo>
                  <a:lnTo>
                    <a:pt x="2690764" y="1330006"/>
                  </a:lnTo>
                  <a:lnTo>
                    <a:pt x="0" y="1330006"/>
                  </a:lnTo>
                  <a:lnTo>
                    <a:pt x="6132" y="1208559"/>
                  </a:lnTo>
                  <a:cubicBezTo>
                    <a:pt x="75071" y="529729"/>
                    <a:pt x="648364" y="0"/>
                    <a:pt x="134538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062E2B15-36A9-C2C7-6306-EEA512B646D0}"/>
                </a:ext>
              </a:extLst>
            </p:cNvPr>
            <p:cNvSpPr/>
            <p:nvPr/>
          </p:nvSpPr>
          <p:spPr>
            <a:xfrm>
              <a:off x="9654699" y="2229295"/>
              <a:ext cx="2133966" cy="1079818"/>
            </a:xfrm>
            <a:custGeom>
              <a:avLst/>
              <a:gdLst>
                <a:gd name="connsiteX0" fmla="*/ 818 w 2692400"/>
                <a:gd name="connsiteY0" fmla="*/ 0 h 1362394"/>
                <a:gd name="connsiteX1" fmla="*/ 2691582 w 2692400"/>
                <a:gd name="connsiteY1" fmla="*/ 0 h 1362394"/>
                <a:gd name="connsiteX2" fmla="*/ 2692400 w 2692400"/>
                <a:gd name="connsiteY2" fmla="*/ 16194 h 1362394"/>
                <a:gd name="connsiteX3" fmla="*/ 1346200 w 2692400"/>
                <a:gd name="connsiteY3" fmla="*/ 1362394 h 1362394"/>
                <a:gd name="connsiteX4" fmla="*/ 0 w 2692400"/>
                <a:gd name="connsiteY4" fmla="*/ 16194 h 1362394"/>
                <a:gd name="connsiteX5" fmla="*/ 818 w 2692400"/>
                <a:gd name="connsiteY5" fmla="*/ 0 h 1362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1362394">
                  <a:moveTo>
                    <a:pt x="818" y="0"/>
                  </a:moveTo>
                  <a:lnTo>
                    <a:pt x="2691582" y="0"/>
                  </a:lnTo>
                  <a:lnTo>
                    <a:pt x="2692400" y="16194"/>
                  </a:lnTo>
                  <a:cubicBezTo>
                    <a:pt x="2692400" y="759680"/>
                    <a:pt x="2089686" y="1362394"/>
                    <a:pt x="1346200" y="1362394"/>
                  </a:cubicBezTo>
                  <a:cubicBezTo>
                    <a:pt x="602714" y="1362394"/>
                    <a:pt x="0" y="759680"/>
                    <a:pt x="0" y="16194"/>
                  </a:cubicBezTo>
                  <a:lnTo>
                    <a:pt x="81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7" name="Footer Placeholder 6">
            <a:extLst>
              <a:ext uri="{FF2B5EF4-FFF2-40B4-BE49-F238E27FC236}">
                <a16:creationId xmlns:a16="http://schemas.microsoft.com/office/drawing/2014/main" id="{C36FD22D-E552-7707-178A-C415B32A8553}"/>
              </a:ext>
            </a:extLst>
          </p:cNvPr>
          <p:cNvSpPr>
            <a:spLocks noGrp="1"/>
          </p:cNvSpPr>
          <p:nvPr>
            <p:ph type="ftr" sz="quarter" idx="10"/>
          </p:nvPr>
        </p:nvSpPr>
        <p:spPr/>
        <p:txBody>
          <a:bodyPr>
            <a:noAutofit/>
          </a:bodyPr>
          <a:lstStyle/>
          <a:p>
            <a:r>
              <a:rPr lang="en-US" dirty="0"/>
              <a:t>PRESENTATION TITLE</a:t>
            </a:r>
          </a:p>
        </p:txBody>
      </p:sp>
      <p:sp>
        <p:nvSpPr>
          <p:cNvPr id="8" name="Slide Number Placeholder 7">
            <a:extLst>
              <a:ext uri="{FF2B5EF4-FFF2-40B4-BE49-F238E27FC236}">
                <a16:creationId xmlns:a16="http://schemas.microsoft.com/office/drawing/2014/main" id="{DCF2C4E6-14A3-F03B-CAE2-C92DC19E79C7}"/>
              </a:ext>
            </a:extLst>
          </p:cNvPr>
          <p:cNvSpPr>
            <a:spLocks noGrp="1"/>
          </p:cNvSpPr>
          <p:nvPr>
            <p:ph type="sldNum" sz="quarter" idx="11"/>
          </p:nvPr>
        </p:nvSpPr>
        <p:spPr/>
        <p:txBody>
          <a:bodyPr>
            <a:noAutofit/>
          </a:body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776886504"/>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008" userDrawn="1">
          <p15:clr>
            <a:srgbClr val="FBAE40"/>
          </p15:clr>
        </p15:guide>
        <p15:guide id="3" orient="horz" pos="1560" userDrawn="1">
          <p15:clr>
            <a:srgbClr val="FBAE40"/>
          </p15:clr>
        </p15:guide>
        <p15:guide id="4" pos="312" userDrawn="1">
          <p15:clr>
            <a:srgbClr val="FBAE40"/>
          </p15:clr>
        </p15:guide>
        <p15:guide id="5" pos="816" userDrawn="1">
          <p15:clr>
            <a:srgbClr val="FBAE40"/>
          </p15:clr>
        </p15:guide>
        <p15:guide id="6" pos="7344" userDrawn="1">
          <p15:clr>
            <a:srgbClr val="FBAE40"/>
          </p15:clr>
        </p15:guide>
        <p15:guide id="7" orient="horz" pos="1416" userDrawn="1">
          <p15:clr>
            <a:srgbClr val="FBAE40"/>
          </p15:clr>
        </p15:guide>
        <p15:guide id="9" orient="horz" pos="384" userDrawn="1">
          <p15:clr>
            <a:srgbClr val="FBAE40"/>
          </p15:clr>
        </p15:guide>
        <p15:guide id="10" orient="horz" pos="37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11185" y="621973"/>
            <a:ext cx="10569630" cy="1068715"/>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11185" y="1825625"/>
            <a:ext cx="1056963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541491" y="6356350"/>
            <a:ext cx="4411509" cy="365125"/>
          </a:xfrm>
          <a:prstGeom prst="rect">
            <a:avLst/>
          </a:prstGeom>
        </p:spPr>
        <p:txBody>
          <a:bodyPr vert="horz" lIns="0" tIns="0" rIns="0" bIns="0" rtlCol="0" anchor="ctr">
            <a:noAutofit/>
          </a:bodyPr>
          <a:lstStyle>
            <a:lvl1pPr algn="l">
              <a:defRPr sz="1200" b="0" i="0" spc="50" baseline="0">
                <a:solidFill>
                  <a:schemeClr val="bg1"/>
                </a:solidFill>
                <a:latin typeface="+mn-lt"/>
                <a:cs typeface="Arial" panose="020B0604020202020204" pitchFamily="34" charset="0"/>
              </a:defRPr>
            </a:lvl1pPr>
          </a:lstStyle>
          <a:p>
            <a:r>
              <a:rPr lang="en-US" dirty="0"/>
              <a:t>PRESENTATION TITLE</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907309" y="6356350"/>
            <a:ext cx="2743200" cy="365125"/>
          </a:xfrm>
          <a:prstGeom prst="rect">
            <a:avLst/>
          </a:prstGeom>
        </p:spPr>
        <p:txBody>
          <a:bodyPr vert="horz" lIns="0" tIns="0" rIns="0" bIns="0" rtlCol="0" anchor="ctr">
            <a:noAutofit/>
          </a:bodyPr>
          <a:lstStyle>
            <a:lvl1pPr algn="r">
              <a:defRPr sz="1200" b="1" i="0" spc="50" baseline="0">
                <a:solidFill>
                  <a:schemeClr val="bg1"/>
                </a:solidFill>
                <a:latin typeface="+mn-lt"/>
                <a:cs typeface="Arial Black" panose="020B0604020202020204" pitchFamily="34" charset="0"/>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69" r:id="rId5"/>
    <p:sldLayoutId id="2147483670" r:id="rId6"/>
    <p:sldLayoutId id="2147483672" r:id="rId7"/>
    <p:sldLayoutId id="2147483675" r:id="rId8"/>
    <p:sldLayoutId id="2147483671" r:id="rId9"/>
    <p:sldLayoutId id="2147483673" r:id="rId10"/>
    <p:sldLayoutId id="2147483677" r:id="rId11"/>
    <p:sldLayoutId id="2147483676" r:id="rId12"/>
    <p:sldLayoutId id="2147483656" r:id="rId13"/>
  </p:sldLayoutIdLst>
  <p:hf hdr="0" dt="0"/>
  <p:txStyles>
    <p:titleStyle>
      <a:lvl1pPr algn="l" defTabSz="914400" rtl="0" eaLnBrk="1" latinLnBrk="0" hangingPunct="1">
        <a:lnSpc>
          <a:spcPct val="90000"/>
        </a:lnSpc>
        <a:spcBef>
          <a:spcPct val="0"/>
        </a:spcBef>
        <a:buNone/>
        <a:defRPr sz="4000" b="1" i="0" kern="1200" spc="100" baseline="0">
          <a:solidFill>
            <a:schemeClr val="bg1"/>
          </a:solidFill>
          <a:latin typeface="+mj-lt"/>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iemaohs.illinois.gov/content/dam/soi/en/web/iemaohs/preparedness/serc/documents/lepc-releasereportingcontactlist.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hyperlink" Target="https://www.osha.gov/laws-regs/regulations/standardnumber/" TargetMode="External"/><Relationship Id="rId3" Type="http://schemas.openxmlformats.org/officeDocument/2006/relationships/image" Target="../media/image11.svg"/><Relationship Id="rId7" Type="http://schemas.openxmlformats.org/officeDocument/2006/relationships/hyperlink" Target="https://www.osha.gov/stateplans/#:~:text=Illinois,are%20covered%20by%20federal%20OSHA" TargetMode="External"/><Relationship Id="rId2" Type="http://schemas.openxmlformats.org/officeDocument/2006/relationships/image" Target="../media/image10.png"/><Relationship Id="rId1" Type="http://schemas.openxmlformats.org/officeDocument/2006/relationships/slideLayout" Target="../slideLayouts/slideLayout9.xml"/><Relationship Id="rId6" Type="http://schemas.openxmlformats.org/officeDocument/2006/relationships/hyperlink" Target="https://www.osha.gov/process-safety-management" TargetMode="External"/><Relationship Id="rId5" Type="http://schemas.openxmlformats.org/officeDocument/2006/relationships/image" Target="../media/image18.svg"/><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hyperlink" Target="https://www.osha.gov/noise/hearing-programs" TargetMode="External"/><Relationship Id="rId2" Type="http://schemas.openxmlformats.org/officeDocument/2006/relationships/hyperlink" Target="https://www.osha.gov/recordkeeping/forms" TargetMode="External"/><Relationship Id="rId1" Type="http://schemas.openxmlformats.org/officeDocument/2006/relationships/slideLayout" Target="../slideLayouts/slideLayout7.xml"/><Relationship Id="rId4" Type="http://schemas.openxmlformats.org/officeDocument/2006/relationships/hyperlink" Target="https://blog.stpub.com/bid/201820/OSHA-Protecting-Workers-From-Workplace-Air-Contaminant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osha.gov/confined-spaces" TargetMode="External"/><Relationship Id="rId2" Type="http://schemas.openxmlformats.org/officeDocument/2006/relationships/hyperlink" Target="https://www.osha.gov/sites/default/files/publications/OSHA3696.pdf" TargetMode="External"/><Relationship Id="rId1" Type="http://schemas.openxmlformats.org/officeDocument/2006/relationships/slideLayout" Target="../slideLayouts/slideLayout5.xml"/><Relationship Id="rId4" Type="http://schemas.openxmlformats.org/officeDocument/2006/relationships/hyperlink" Target="https://www.osha.gov/respiratory-protection"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osha.gov/sites/default/files/training-library_ppe_assessment.pdf" TargetMode="External"/><Relationship Id="rId2" Type="http://schemas.openxmlformats.org/officeDocument/2006/relationships/hyperlink" Target="https://www.osha.gov/control-hazardous-energy" TargetMode="External"/><Relationship Id="rId1" Type="http://schemas.openxmlformats.org/officeDocument/2006/relationships/slideLayout" Target="../slideLayouts/slideLayout5.xml"/><Relationship Id="rId4" Type="http://schemas.openxmlformats.org/officeDocument/2006/relationships/hyperlink" Target="https://www.osha.gov/highway-workzone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www.osha.gov/sites/default/files/publications/OSHA3909.pdf"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labor.illinois.gov/laws-rules/safety/consultation.html"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2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0.xml"/><Relationship Id="rId6" Type="http://schemas.openxmlformats.org/officeDocument/2006/relationships/hyperlink" Target="https://www.epa.gov/rmp" TargetMode="External"/><Relationship Id="rId5" Type="http://schemas.openxmlformats.org/officeDocument/2006/relationships/image" Target="../media/image21.svg"/><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11.xml"/><Relationship Id="rId5" Type="http://schemas.openxmlformats.org/officeDocument/2006/relationships/image" Target="../media/image13.svg"/><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sv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iemaohs.illinois.gov/preparedness/serc/serc-tier2.html"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315D2-7F57-AF2A-38D7-558098789073}"/>
              </a:ext>
            </a:extLst>
          </p:cNvPr>
          <p:cNvSpPr>
            <a:spLocks noGrp="1"/>
          </p:cNvSpPr>
          <p:nvPr>
            <p:ph type="ctrTitle"/>
          </p:nvPr>
        </p:nvSpPr>
        <p:spPr/>
        <p:txBody>
          <a:bodyPr/>
          <a:lstStyle/>
          <a:p>
            <a:r>
              <a:rPr lang="en-US" dirty="0"/>
              <a:t>Complying with Chlorine Gas Regulations</a:t>
            </a:r>
          </a:p>
        </p:txBody>
      </p:sp>
      <p:sp>
        <p:nvSpPr>
          <p:cNvPr id="3" name="Subtitle 2">
            <a:extLst>
              <a:ext uri="{FF2B5EF4-FFF2-40B4-BE49-F238E27FC236}">
                <a16:creationId xmlns:a16="http://schemas.microsoft.com/office/drawing/2014/main" id="{4B66B039-AD11-C061-6CE2-7424121FE34B}"/>
              </a:ext>
            </a:extLst>
          </p:cNvPr>
          <p:cNvSpPr>
            <a:spLocks noGrp="1"/>
          </p:cNvSpPr>
          <p:nvPr>
            <p:ph type="subTitle" idx="1"/>
          </p:nvPr>
        </p:nvSpPr>
        <p:spPr/>
        <p:txBody>
          <a:bodyPr/>
          <a:lstStyle/>
          <a:p>
            <a:r>
              <a:rPr lang="en-US" dirty="0"/>
              <a:t>Dave McMillan and Steve Vance </a:t>
            </a:r>
          </a:p>
          <a:p>
            <a:r>
              <a:rPr lang="en-US" dirty="0"/>
              <a:t>Illinois Rural Water Association</a:t>
            </a:r>
          </a:p>
        </p:txBody>
      </p:sp>
    </p:spTree>
    <p:extLst>
      <p:ext uri="{BB962C8B-B14F-4D97-AF65-F5344CB8AC3E}">
        <p14:creationId xmlns:p14="http://schemas.microsoft.com/office/powerpoint/2010/main" val="342140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7048D-6E51-F215-35D8-2302EDC0F04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2A0CF5-6419-8184-62CC-0A6037CA3277}"/>
              </a:ext>
            </a:extLst>
          </p:cNvPr>
          <p:cNvSpPr>
            <a:spLocks noGrp="1"/>
          </p:cNvSpPr>
          <p:nvPr>
            <p:ph type="title"/>
          </p:nvPr>
        </p:nvSpPr>
        <p:spPr>
          <a:xfrm>
            <a:off x="484891" y="279073"/>
            <a:ext cx="8747153" cy="1678315"/>
          </a:xfrm>
        </p:spPr>
        <p:txBody>
          <a:bodyPr/>
          <a:lstStyle/>
          <a:p>
            <a:r>
              <a:rPr lang="en-US" dirty="0"/>
              <a:t>EPCRA Emergency Notification if release more than 10 pounds in 24 hours</a:t>
            </a:r>
          </a:p>
        </p:txBody>
      </p:sp>
      <p:sp>
        <p:nvSpPr>
          <p:cNvPr id="4" name="Text Placeholder 3">
            <a:extLst>
              <a:ext uri="{FF2B5EF4-FFF2-40B4-BE49-F238E27FC236}">
                <a16:creationId xmlns:a16="http://schemas.microsoft.com/office/drawing/2014/main" id="{06D08433-67FC-7092-AD16-156006265CA9}"/>
              </a:ext>
            </a:extLst>
          </p:cNvPr>
          <p:cNvSpPr>
            <a:spLocks noGrp="1"/>
          </p:cNvSpPr>
          <p:nvPr>
            <p:ph type="body" sz="quarter" idx="13"/>
          </p:nvPr>
        </p:nvSpPr>
        <p:spPr>
          <a:xfrm>
            <a:off x="541491" y="2584579"/>
            <a:ext cx="8365818" cy="2929813"/>
          </a:xfrm>
        </p:spPr>
        <p:txBody>
          <a:bodyPr/>
          <a:lstStyle/>
          <a:p>
            <a:pPr marL="285750" indent="-285750">
              <a:buFont typeface="Wingdings" panose="05000000000000000000" pitchFamily="2" charset="2"/>
              <a:buChar char="Ø"/>
            </a:pPr>
            <a:r>
              <a:rPr lang="en-US" sz="2400" dirty="0"/>
              <a:t>Reportable Quantity under EPCRA and the Comprehensive Emergency Response, Compensation, and Liability Act (CERCLA)</a:t>
            </a:r>
          </a:p>
          <a:p>
            <a:endParaRPr lang="en-US" sz="2400" dirty="0"/>
          </a:p>
          <a:p>
            <a:pPr marL="742950" lvl="1" indent="-285750">
              <a:buFont typeface="Wingdings" panose="05000000000000000000" pitchFamily="2" charset="2"/>
              <a:buChar char="Ø"/>
            </a:pPr>
            <a:r>
              <a:rPr lang="en-US" sz="2400" dirty="0"/>
              <a:t>If release more than 10 pounds in 24 hours</a:t>
            </a:r>
          </a:p>
        </p:txBody>
      </p:sp>
      <p:sp>
        <p:nvSpPr>
          <p:cNvPr id="3" name="Slide Number Placeholder 2">
            <a:extLst>
              <a:ext uri="{FF2B5EF4-FFF2-40B4-BE49-F238E27FC236}">
                <a16:creationId xmlns:a16="http://schemas.microsoft.com/office/drawing/2014/main" id="{0E61987F-67E6-A3E9-0039-81D76D2D6877}"/>
              </a:ext>
            </a:extLst>
          </p:cNvPr>
          <p:cNvSpPr>
            <a:spLocks noGrp="1"/>
          </p:cNvSpPr>
          <p:nvPr>
            <p:ph type="sldNum" sz="quarter" idx="11"/>
          </p:nvPr>
        </p:nvSpPr>
        <p:spPr/>
        <p:txBody>
          <a:bodyPr/>
          <a:lstStyle/>
          <a:p>
            <a:fld id="{B5CEABB6-07DC-46E8-9B57-56EC44A396E5}" type="slidenum">
              <a:rPr lang="en-US" smtClean="0"/>
              <a:pPr/>
              <a:t>10</a:t>
            </a:fld>
            <a:endParaRPr lang="en-US" dirty="0"/>
          </a:p>
        </p:txBody>
      </p:sp>
    </p:spTree>
    <p:extLst>
      <p:ext uri="{BB962C8B-B14F-4D97-AF65-F5344CB8AC3E}">
        <p14:creationId xmlns:p14="http://schemas.microsoft.com/office/powerpoint/2010/main" val="3554740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9A9E0-F11A-286A-7922-342C6282070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947EFDE-6413-A00E-0BBF-B20371244237}"/>
              </a:ext>
            </a:extLst>
          </p:cNvPr>
          <p:cNvSpPr>
            <a:spLocks noGrp="1"/>
          </p:cNvSpPr>
          <p:nvPr>
            <p:ph type="title"/>
          </p:nvPr>
        </p:nvSpPr>
        <p:spPr>
          <a:xfrm>
            <a:off x="484891" y="279073"/>
            <a:ext cx="7408807" cy="1678315"/>
          </a:xfrm>
        </p:spPr>
        <p:txBody>
          <a:bodyPr/>
          <a:lstStyle/>
          <a:p>
            <a:r>
              <a:rPr lang="en-US" dirty="0"/>
              <a:t>Be prepared to provide details of release immediately (WITHIN 15 MINUTES) </a:t>
            </a:r>
          </a:p>
        </p:txBody>
      </p:sp>
      <p:sp>
        <p:nvSpPr>
          <p:cNvPr id="4" name="Text Placeholder 3">
            <a:extLst>
              <a:ext uri="{FF2B5EF4-FFF2-40B4-BE49-F238E27FC236}">
                <a16:creationId xmlns:a16="http://schemas.microsoft.com/office/drawing/2014/main" id="{BFBC2676-F202-424B-4F6A-0010CB2A37E1}"/>
              </a:ext>
            </a:extLst>
          </p:cNvPr>
          <p:cNvSpPr>
            <a:spLocks noGrp="1"/>
          </p:cNvSpPr>
          <p:nvPr>
            <p:ph type="body" sz="quarter" idx="13"/>
          </p:nvPr>
        </p:nvSpPr>
        <p:spPr>
          <a:xfrm>
            <a:off x="541491" y="2631233"/>
            <a:ext cx="8365818" cy="3605098"/>
          </a:xfrm>
        </p:spPr>
        <p:txBody>
          <a:bodyPr/>
          <a:lstStyle/>
          <a:p>
            <a:pPr marL="285750" indent="-285750">
              <a:buFont typeface="Wingdings" panose="05000000000000000000" pitchFamily="2" charset="2"/>
              <a:buChar char="Ø"/>
            </a:pPr>
            <a:r>
              <a:rPr lang="en-US" sz="2400" dirty="0"/>
              <a:t>The SERC at 1-800-782-7860 (within state) or (217) 782-7860</a:t>
            </a:r>
          </a:p>
          <a:p>
            <a:endParaRPr lang="en-US" sz="2400" dirty="0"/>
          </a:p>
          <a:p>
            <a:pPr marL="285750" indent="-285750">
              <a:buFont typeface="Wingdings" panose="05000000000000000000" pitchFamily="2" charset="2"/>
              <a:buChar char="Ø"/>
            </a:pPr>
            <a:r>
              <a:rPr lang="en-US" sz="2400" dirty="0"/>
              <a:t> The LEPC (for contact information see: </a:t>
            </a:r>
            <a:r>
              <a:rPr lang="en-US" sz="2400" dirty="0">
                <a:hlinkClick r:id="rId2">
                  <a:extLst>
                    <a:ext uri="{A12FA001-AC4F-418D-AE19-62706E023703}">
                      <ahyp:hlinkClr xmlns:ahyp="http://schemas.microsoft.com/office/drawing/2018/hyperlinkcolor" val="tx"/>
                    </a:ext>
                  </a:extLst>
                </a:hlinkClick>
              </a:rPr>
              <a:t>https://iemaohs.illinois.gov/content/dam/soi/en/web/iemaohs/preparedness/serc/documents/lepc-releasereportingcontactlist.pdf</a:t>
            </a:r>
            <a:r>
              <a:rPr lang="en-US" sz="2400" dirty="0"/>
              <a:t> )</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The National Response Center (NRC) at NRC 1-800-424-8802</a:t>
            </a:r>
          </a:p>
          <a:p>
            <a:endParaRPr lang="en-US" sz="2400" dirty="0"/>
          </a:p>
        </p:txBody>
      </p:sp>
      <p:sp>
        <p:nvSpPr>
          <p:cNvPr id="3" name="Slide Number Placeholder 2">
            <a:extLst>
              <a:ext uri="{FF2B5EF4-FFF2-40B4-BE49-F238E27FC236}">
                <a16:creationId xmlns:a16="http://schemas.microsoft.com/office/drawing/2014/main" id="{2D4C273D-0182-5CFB-0C65-91AB00E56115}"/>
              </a:ext>
            </a:extLst>
          </p:cNvPr>
          <p:cNvSpPr>
            <a:spLocks noGrp="1"/>
          </p:cNvSpPr>
          <p:nvPr>
            <p:ph type="sldNum" sz="quarter" idx="11"/>
          </p:nvPr>
        </p:nvSpPr>
        <p:spPr/>
        <p:txBody>
          <a:bodyPr/>
          <a:lstStyle/>
          <a:p>
            <a:fld id="{B5CEABB6-07DC-46E8-9B57-56EC44A396E5}" type="slidenum">
              <a:rPr lang="en-US" smtClean="0"/>
              <a:pPr/>
              <a:t>11</a:t>
            </a:fld>
            <a:endParaRPr lang="en-US" dirty="0"/>
          </a:p>
        </p:txBody>
      </p:sp>
    </p:spTree>
    <p:extLst>
      <p:ext uri="{BB962C8B-B14F-4D97-AF65-F5344CB8AC3E}">
        <p14:creationId xmlns:p14="http://schemas.microsoft.com/office/powerpoint/2010/main" val="1766679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E0F4A-90E1-B9F6-B394-140DEB6F3AC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FF6B189-80F4-477B-DB8E-157787E0D7BA}"/>
              </a:ext>
            </a:extLst>
          </p:cNvPr>
          <p:cNvSpPr>
            <a:spLocks noGrp="1"/>
          </p:cNvSpPr>
          <p:nvPr>
            <p:ph type="title"/>
          </p:nvPr>
        </p:nvSpPr>
        <p:spPr>
          <a:xfrm>
            <a:off x="372254" y="321936"/>
            <a:ext cx="11380816" cy="1695777"/>
          </a:xfrm>
        </p:spPr>
        <p:txBody>
          <a:bodyPr/>
          <a:lstStyle/>
          <a:p>
            <a:r>
              <a:rPr lang="en-US" dirty="0"/>
              <a:t>EPCRA Release  - </a:t>
            </a:r>
            <a:r>
              <a:rPr lang="en-US" u="sng" dirty="0"/>
              <a:t>Immediate</a:t>
            </a:r>
            <a:r>
              <a:rPr lang="en-US" dirty="0"/>
              <a:t> Information</a:t>
            </a:r>
          </a:p>
        </p:txBody>
      </p:sp>
      <p:sp>
        <p:nvSpPr>
          <p:cNvPr id="4" name="Text Placeholder 3">
            <a:extLst>
              <a:ext uri="{FF2B5EF4-FFF2-40B4-BE49-F238E27FC236}">
                <a16:creationId xmlns:a16="http://schemas.microsoft.com/office/drawing/2014/main" id="{41085D58-FB91-0356-051B-1008E6B8A85E}"/>
              </a:ext>
            </a:extLst>
          </p:cNvPr>
          <p:cNvSpPr>
            <a:spLocks noGrp="1"/>
          </p:cNvSpPr>
          <p:nvPr>
            <p:ph type="body" sz="quarter" idx="13"/>
          </p:nvPr>
        </p:nvSpPr>
        <p:spPr>
          <a:xfrm>
            <a:off x="1295400" y="1490663"/>
            <a:ext cx="9534523" cy="5392737"/>
          </a:xfrm>
        </p:spPr>
        <p:txBody>
          <a:bodyPr/>
          <a:lstStyle/>
          <a:p>
            <a:r>
              <a:rPr lang="en-US" sz="2800" dirty="0"/>
              <a:t>Chemical Name</a:t>
            </a:r>
          </a:p>
          <a:p>
            <a:r>
              <a:rPr lang="en-US" sz="2800" dirty="0"/>
              <a:t>State chlorine gas is an extremely hazardous substance</a:t>
            </a:r>
          </a:p>
          <a:p>
            <a:r>
              <a:rPr lang="en-US" sz="2800" dirty="0"/>
              <a:t>Estimate quantity lost</a:t>
            </a:r>
          </a:p>
          <a:p>
            <a:r>
              <a:rPr lang="en-US" sz="2800" dirty="0"/>
              <a:t>Time of release and duration</a:t>
            </a:r>
          </a:p>
          <a:p>
            <a:r>
              <a:rPr lang="en-US" sz="2800" dirty="0"/>
              <a:t>Where it went (air, land or water)</a:t>
            </a:r>
          </a:p>
          <a:p>
            <a:r>
              <a:rPr lang="en-US" sz="2800" dirty="0"/>
              <a:t>Health risks and medical concerns (MSDS sheet information)</a:t>
            </a:r>
          </a:p>
          <a:p>
            <a:r>
              <a:rPr lang="en-US" sz="2800" dirty="0"/>
              <a:t>Community precautions or actions taken (e.g., evacuation, shelter in place, etc.)</a:t>
            </a:r>
          </a:p>
          <a:p>
            <a:r>
              <a:rPr lang="en-US" sz="2800" dirty="0"/>
              <a:t>Contact Person and phone number</a:t>
            </a:r>
          </a:p>
          <a:p>
            <a:endParaRPr lang="en-US" sz="3200" dirty="0"/>
          </a:p>
        </p:txBody>
      </p:sp>
      <p:sp>
        <p:nvSpPr>
          <p:cNvPr id="3" name="Slide Number Placeholder 2">
            <a:extLst>
              <a:ext uri="{FF2B5EF4-FFF2-40B4-BE49-F238E27FC236}">
                <a16:creationId xmlns:a16="http://schemas.microsoft.com/office/drawing/2014/main" id="{BDB74943-8750-DFF4-E148-3A0EC1E97C01}"/>
              </a:ext>
            </a:extLst>
          </p:cNvPr>
          <p:cNvSpPr>
            <a:spLocks noGrp="1"/>
          </p:cNvSpPr>
          <p:nvPr>
            <p:ph type="sldNum" sz="quarter" idx="11"/>
          </p:nvPr>
        </p:nvSpPr>
        <p:spPr/>
        <p:txBody>
          <a:bodyPr/>
          <a:lstStyle/>
          <a:p>
            <a:fld id="{B5CEABB6-07DC-46E8-9B57-56EC44A396E5}" type="slidenum">
              <a:rPr lang="en-US" smtClean="0"/>
              <a:pPr/>
              <a:t>12</a:t>
            </a:fld>
            <a:endParaRPr lang="en-US" dirty="0"/>
          </a:p>
        </p:txBody>
      </p:sp>
    </p:spTree>
    <p:extLst>
      <p:ext uri="{BB962C8B-B14F-4D97-AF65-F5344CB8AC3E}">
        <p14:creationId xmlns:p14="http://schemas.microsoft.com/office/powerpoint/2010/main" val="1812313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DED95-8866-DB4A-74BD-5895C347E39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FB85E13-E573-3789-4992-19DA0BA3E3E6}"/>
              </a:ext>
            </a:extLst>
          </p:cNvPr>
          <p:cNvSpPr>
            <a:spLocks noGrp="1"/>
          </p:cNvSpPr>
          <p:nvPr>
            <p:ph type="title"/>
          </p:nvPr>
        </p:nvSpPr>
        <p:spPr>
          <a:xfrm>
            <a:off x="372254" y="321936"/>
            <a:ext cx="11380816" cy="1695777"/>
          </a:xfrm>
        </p:spPr>
        <p:txBody>
          <a:bodyPr/>
          <a:lstStyle/>
          <a:p>
            <a:r>
              <a:rPr lang="en-US" dirty="0"/>
              <a:t>EPCRA Report  - Follow-up Information</a:t>
            </a:r>
          </a:p>
        </p:txBody>
      </p:sp>
      <p:sp>
        <p:nvSpPr>
          <p:cNvPr id="4" name="Text Placeholder 3">
            <a:extLst>
              <a:ext uri="{FF2B5EF4-FFF2-40B4-BE49-F238E27FC236}">
                <a16:creationId xmlns:a16="http://schemas.microsoft.com/office/drawing/2014/main" id="{8D4475DC-F191-9B39-7182-8EA1B2CD4FF5}"/>
              </a:ext>
            </a:extLst>
          </p:cNvPr>
          <p:cNvSpPr>
            <a:spLocks noGrp="1"/>
          </p:cNvSpPr>
          <p:nvPr>
            <p:ph type="body" sz="quarter" idx="13"/>
          </p:nvPr>
        </p:nvSpPr>
        <p:spPr>
          <a:xfrm>
            <a:off x="1295401" y="1328737"/>
            <a:ext cx="9534523" cy="5392737"/>
          </a:xfrm>
        </p:spPr>
        <p:txBody>
          <a:bodyPr/>
          <a:lstStyle/>
          <a:p>
            <a:r>
              <a:rPr lang="en-US" sz="2800" dirty="0"/>
              <a:t>Written report (WITHIN 30 DAYS):</a:t>
            </a:r>
          </a:p>
          <a:p>
            <a:pPr marL="2286" indent="0">
              <a:buNone/>
            </a:pPr>
            <a:endParaRPr lang="en-US" sz="2800" dirty="0"/>
          </a:p>
          <a:p>
            <a:pPr lvl="1"/>
            <a:r>
              <a:rPr lang="en-US" sz="3400" dirty="0"/>
              <a:t>Update initial information</a:t>
            </a:r>
          </a:p>
          <a:p>
            <a:pPr marL="457200" lvl="1" indent="0">
              <a:buNone/>
            </a:pPr>
            <a:endParaRPr lang="en-US" sz="3400" dirty="0"/>
          </a:p>
          <a:p>
            <a:pPr lvl="1"/>
            <a:r>
              <a:rPr lang="en-US" sz="3400" dirty="0"/>
              <a:t>Actions taken</a:t>
            </a:r>
          </a:p>
          <a:p>
            <a:pPr marL="457200" lvl="1" indent="0">
              <a:buNone/>
            </a:pPr>
            <a:endParaRPr lang="en-US" sz="3400" dirty="0"/>
          </a:p>
          <a:p>
            <a:pPr lvl="1"/>
            <a:r>
              <a:rPr lang="en-US" sz="3400" dirty="0"/>
              <a:t>Known or anticipated chronic health risks</a:t>
            </a:r>
          </a:p>
          <a:p>
            <a:pPr marL="457200" lvl="1" indent="0">
              <a:buNone/>
            </a:pPr>
            <a:endParaRPr lang="en-US" sz="3400" dirty="0"/>
          </a:p>
          <a:p>
            <a:pPr lvl="1"/>
            <a:r>
              <a:rPr lang="en-US" sz="3400" dirty="0"/>
              <a:t>Medical attention advice for those exposed</a:t>
            </a:r>
          </a:p>
          <a:p>
            <a:pPr marL="2286" indent="0">
              <a:buNone/>
            </a:pPr>
            <a:endParaRPr lang="en-US" sz="3200" dirty="0"/>
          </a:p>
        </p:txBody>
      </p:sp>
      <p:sp>
        <p:nvSpPr>
          <p:cNvPr id="3" name="Slide Number Placeholder 2">
            <a:extLst>
              <a:ext uri="{FF2B5EF4-FFF2-40B4-BE49-F238E27FC236}">
                <a16:creationId xmlns:a16="http://schemas.microsoft.com/office/drawing/2014/main" id="{61DC2EC1-8B27-CC28-E81C-804CD036C4DE}"/>
              </a:ext>
            </a:extLst>
          </p:cNvPr>
          <p:cNvSpPr>
            <a:spLocks noGrp="1"/>
          </p:cNvSpPr>
          <p:nvPr>
            <p:ph type="sldNum" sz="quarter" idx="11"/>
          </p:nvPr>
        </p:nvSpPr>
        <p:spPr/>
        <p:txBody>
          <a:bodyPr/>
          <a:lstStyle/>
          <a:p>
            <a:fld id="{B5CEABB6-07DC-46E8-9B57-56EC44A396E5}" type="slidenum">
              <a:rPr lang="en-US" smtClean="0"/>
              <a:pPr/>
              <a:t>13</a:t>
            </a:fld>
            <a:endParaRPr lang="en-US" dirty="0"/>
          </a:p>
        </p:txBody>
      </p:sp>
    </p:spTree>
    <p:extLst>
      <p:ext uri="{BB962C8B-B14F-4D97-AF65-F5344CB8AC3E}">
        <p14:creationId xmlns:p14="http://schemas.microsoft.com/office/powerpoint/2010/main" val="2681036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348845-3852-D4E6-EF42-8024EAC0ED4C}"/>
              </a:ext>
            </a:extLst>
          </p:cNvPr>
          <p:cNvSpPr>
            <a:spLocks noGrp="1"/>
          </p:cNvSpPr>
          <p:nvPr>
            <p:ph type="title"/>
          </p:nvPr>
        </p:nvSpPr>
        <p:spPr>
          <a:xfrm>
            <a:off x="811184" y="621973"/>
            <a:ext cx="7889903" cy="961899"/>
          </a:xfrm>
        </p:spPr>
        <p:txBody>
          <a:bodyPr/>
          <a:lstStyle/>
          <a:p>
            <a:r>
              <a:rPr lang="en-US" dirty="0"/>
              <a:t>OSHA WORKER SAFETY</a:t>
            </a:r>
          </a:p>
        </p:txBody>
      </p:sp>
      <p:pic>
        <p:nvPicPr>
          <p:cNvPr id="10" name="Picture Placeholder 9" descr="Users with solid fill">
            <a:extLst>
              <a:ext uri="{FF2B5EF4-FFF2-40B4-BE49-F238E27FC236}">
                <a16:creationId xmlns:a16="http://schemas.microsoft.com/office/drawing/2014/main" id="{E669B057-8FC2-84EA-9F0F-398238EF0C7A}"/>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796402" y="1877219"/>
            <a:ext cx="685800" cy="685800"/>
          </a:xfrm>
        </p:spPr>
      </p:pic>
      <p:sp>
        <p:nvSpPr>
          <p:cNvPr id="5" name="Text Placeholder 4">
            <a:extLst>
              <a:ext uri="{FF2B5EF4-FFF2-40B4-BE49-F238E27FC236}">
                <a16:creationId xmlns:a16="http://schemas.microsoft.com/office/drawing/2014/main" id="{F85AE87B-E37F-614C-6EE5-D03C01018C99}"/>
              </a:ext>
            </a:extLst>
          </p:cNvPr>
          <p:cNvSpPr>
            <a:spLocks noGrp="1"/>
          </p:cNvSpPr>
          <p:nvPr>
            <p:ph type="body" sz="quarter" idx="16"/>
          </p:nvPr>
        </p:nvSpPr>
        <p:spPr>
          <a:xfrm>
            <a:off x="811184" y="2586037"/>
            <a:ext cx="3773778" cy="2786063"/>
          </a:xfrm>
        </p:spPr>
        <p:txBody>
          <a:bodyPr/>
          <a:lstStyle/>
          <a:p>
            <a:r>
              <a:rPr lang="en-US" dirty="0"/>
              <a:t>Illinois has an approved State Plan that covers state and local government workers </a:t>
            </a:r>
            <a:r>
              <a:rPr lang="en-US" u="sng" dirty="0"/>
              <a:t>only.</a:t>
            </a:r>
          </a:p>
          <a:p>
            <a:pPr marL="285750" indent="-285750">
              <a:buFont typeface="Arial" panose="020B0604020202020204" pitchFamily="34" charset="0"/>
              <a:buChar char="•"/>
            </a:pPr>
            <a:r>
              <a:rPr lang="en-US" sz="1600" dirty="0"/>
              <a:t>The Division of Occupational Safety and Health (IL OSHA) is part of the Illinois Department of Labor (IDOL). IL OSHA has offices in Springfield, Chicago, and Marion.</a:t>
            </a:r>
          </a:p>
          <a:p>
            <a:pPr marL="285750" indent="-285750">
              <a:buFont typeface="Arial" panose="020B0604020202020204" pitchFamily="34" charset="0"/>
              <a:buChar char="•"/>
            </a:pPr>
            <a:r>
              <a:rPr lang="en-US" sz="1600" dirty="0"/>
              <a:t>Illinois Department of Labor, Division of Occupational Safety and Health                                       Lincoln Tower Plaza                           524 South 2nd Street, Suite 400 Springfield, IL 62701                           Tel: (217) 782-9386</a:t>
            </a:r>
          </a:p>
          <a:p>
            <a:pPr marL="285750" indent="-285750">
              <a:buFont typeface="Arial" panose="020B0604020202020204" pitchFamily="34" charset="0"/>
              <a:buChar char="•"/>
            </a:pPr>
            <a:endParaRPr lang="en-US" sz="1600" dirty="0"/>
          </a:p>
        </p:txBody>
      </p:sp>
      <p:pic>
        <p:nvPicPr>
          <p:cNvPr id="12" name="Picture Placeholder 11" descr="Clipboard with solid fill">
            <a:extLst>
              <a:ext uri="{FF2B5EF4-FFF2-40B4-BE49-F238E27FC236}">
                <a16:creationId xmlns:a16="http://schemas.microsoft.com/office/drawing/2014/main" id="{EE16D76E-BAB7-3855-DBC5-BC1ED0383BF5}"/>
              </a:ext>
            </a:extLst>
          </p:cNvPr>
          <p:cNvPicPr>
            <a:picLocks noGrp="1" noChangeAspect="1"/>
          </p:cNvPicPr>
          <p:nvPr>
            <p:ph type="pic" sz="quarter" idx="25"/>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8254854" y="2140531"/>
            <a:ext cx="685800" cy="685800"/>
          </a:xfrm>
        </p:spPr>
      </p:pic>
      <p:sp>
        <p:nvSpPr>
          <p:cNvPr id="2" name="Footer Placeholder 1">
            <a:extLst>
              <a:ext uri="{FF2B5EF4-FFF2-40B4-BE49-F238E27FC236}">
                <a16:creationId xmlns:a16="http://schemas.microsoft.com/office/drawing/2014/main" id="{385838BE-FE85-5A05-0EFC-BCE83A013391}"/>
              </a:ext>
            </a:extLst>
          </p:cNvPr>
          <p:cNvSpPr>
            <a:spLocks noGrp="1"/>
          </p:cNvSpPr>
          <p:nvPr>
            <p:ph type="ftr" sz="quarter" idx="10"/>
          </p:nvPr>
        </p:nvSpPr>
        <p:spPr>
          <a:xfrm>
            <a:off x="4756135" y="5625788"/>
            <a:ext cx="6997438" cy="1220478"/>
          </a:xfrm>
        </p:spPr>
        <p:txBody>
          <a:bodyPr/>
          <a:lstStyle/>
          <a:p>
            <a:r>
              <a:rPr lang="en-US" dirty="0"/>
              <a:t>For additional information:</a:t>
            </a:r>
          </a:p>
          <a:p>
            <a:r>
              <a:rPr lang="en-US" dirty="0">
                <a:hlinkClick r:id="rId6">
                  <a:extLst>
                    <a:ext uri="{A12FA001-AC4F-418D-AE19-62706E023703}">
                      <ahyp:hlinkClr xmlns:ahyp="http://schemas.microsoft.com/office/drawing/2018/hyperlinkcolor" val="tx"/>
                    </a:ext>
                  </a:extLst>
                </a:hlinkClick>
              </a:rPr>
              <a:t>https://www.osha.gov/process-safety-management</a:t>
            </a:r>
            <a:endParaRPr lang="en-US" dirty="0"/>
          </a:p>
          <a:p>
            <a:r>
              <a:rPr lang="en-US" dirty="0">
                <a:hlinkClick r:id="rId7">
                  <a:extLst>
                    <a:ext uri="{A12FA001-AC4F-418D-AE19-62706E023703}">
                      <ahyp:hlinkClr xmlns:ahyp="http://schemas.microsoft.com/office/drawing/2018/hyperlinkcolor" val="tx"/>
                    </a:ext>
                  </a:extLst>
                </a:hlinkClick>
              </a:rPr>
              <a:t>https://www.osha.gov/stateplans/#:~:text=Illinois,are%20covered%20by%20federal%20OSHA</a:t>
            </a:r>
            <a:r>
              <a:rPr lang="en-US" dirty="0"/>
              <a:t>.</a:t>
            </a:r>
          </a:p>
          <a:p>
            <a:r>
              <a:rPr lang="en-US" dirty="0">
                <a:hlinkClick r:id="rId8">
                  <a:extLst>
                    <a:ext uri="{A12FA001-AC4F-418D-AE19-62706E023703}">
                      <ahyp:hlinkClr xmlns:ahyp="http://schemas.microsoft.com/office/drawing/2018/hyperlinkcolor" val="tx"/>
                    </a:ext>
                  </a:extLst>
                </a:hlinkClick>
              </a:rPr>
              <a:t>https://www.osha.gov/laws-regs/regulations/standardnumber/</a:t>
            </a:r>
            <a:endParaRPr lang="en-US" dirty="0"/>
          </a:p>
          <a:p>
            <a:endParaRPr lang="en-US" dirty="0"/>
          </a:p>
        </p:txBody>
      </p:sp>
      <p:sp>
        <p:nvSpPr>
          <p:cNvPr id="3" name="Slide Number Placeholder 2">
            <a:extLst>
              <a:ext uri="{FF2B5EF4-FFF2-40B4-BE49-F238E27FC236}">
                <a16:creationId xmlns:a16="http://schemas.microsoft.com/office/drawing/2014/main" id="{1DE16EEF-C14D-990B-DA49-E4785FFAC647}"/>
              </a:ext>
            </a:extLst>
          </p:cNvPr>
          <p:cNvSpPr>
            <a:spLocks noGrp="1"/>
          </p:cNvSpPr>
          <p:nvPr>
            <p:ph type="sldNum" sz="quarter" idx="11"/>
          </p:nvPr>
        </p:nvSpPr>
        <p:spPr/>
        <p:txBody>
          <a:bodyPr/>
          <a:lstStyle/>
          <a:p>
            <a:fld id="{B5CEABB6-07DC-46E8-9B57-56EC44A396E5}" type="slidenum">
              <a:rPr lang="en-US" smtClean="0"/>
              <a:pPr/>
              <a:t>14</a:t>
            </a:fld>
            <a:endParaRPr lang="en-US" dirty="0"/>
          </a:p>
        </p:txBody>
      </p:sp>
      <p:sp>
        <p:nvSpPr>
          <p:cNvPr id="8" name="Text Placeholder 3">
            <a:extLst>
              <a:ext uri="{FF2B5EF4-FFF2-40B4-BE49-F238E27FC236}">
                <a16:creationId xmlns:a16="http://schemas.microsoft.com/office/drawing/2014/main" id="{F27B40F8-F1A8-AE18-5BFE-220A667EA638}"/>
              </a:ext>
            </a:extLst>
          </p:cNvPr>
          <p:cNvSpPr txBox="1">
            <a:spLocks/>
          </p:cNvSpPr>
          <p:nvPr/>
        </p:nvSpPr>
        <p:spPr>
          <a:xfrm>
            <a:off x="6944566" y="3116138"/>
            <a:ext cx="3773778" cy="2322480"/>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General Provisions Apply to all Public Works Departments</a:t>
            </a:r>
          </a:p>
          <a:p>
            <a:r>
              <a:rPr lang="en-US" dirty="0"/>
              <a:t>Water systems that store 1,500 pounds or more chlorine gas.</a:t>
            </a:r>
          </a:p>
          <a:p>
            <a:pPr lvl="1"/>
            <a:r>
              <a:rPr lang="en-US" dirty="0"/>
              <a:t>Process Safety Management (PSM) Program</a:t>
            </a:r>
          </a:p>
        </p:txBody>
      </p:sp>
    </p:spTree>
    <p:extLst>
      <p:ext uri="{BB962C8B-B14F-4D97-AF65-F5344CB8AC3E}">
        <p14:creationId xmlns:p14="http://schemas.microsoft.com/office/powerpoint/2010/main" val="3591555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2737DE-26BD-16DC-197C-306C21A65DB6}"/>
              </a:ext>
            </a:extLst>
          </p:cNvPr>
          <p:cNvSpPr>
            <a:spLocks noGrp="1"/>
          </p:cNvSpPr>
          <p:nvPr>
            <p:ph type="title"/>
          </p:nvPr>
        </p:nvSpPr>
        <p:spPr>
          <a:xfrm>
            <a:off x="428142" y="136525"/>
            <a:ext cx="8911313" cy="712305"/>
          </a:xfrm>
        </p:spPr>
        <p:txBody>
          <a:bodyPr/>
          <a:lstStyle/>
          <a:p>
            <a:r>
              <a:rPr lang="en-US" dirty="0"/>
              <a:t>All Public Works Departments</a:t>
            </a:r>
          </a:p>
        </p:txBody>
      </p:sp>
      <p:sp>
        <p:nvSpPr>
          <p:cNvPr id="3" name="Slide Number Placeholder 2">
            <a:extLst>
              <a:ext uri="{FF2B5EF4-FFF2-40B4-BE49-F238E27FC236}">
                <a16:creationId xmlns:a16="http://schemas.microsoft.com/office/drawing/2014/main" id="{162DDBB7-E576-F006-91ED-F186C29FC2FB}"/>
              </a:ext>
            </a:extLst>
          </p:cNvPr>
          <p:cNvSpPr>
            <a:spLocks noGrp="1"/>
          </p:cNvSpPr>
          <p:nvPr>
            <p:ph type="sldNum" sz="quarter" idx="11"/>
          </p:nvPr>
        </p:nvSpPr>
        <p:spPr/>
        <p:txBody>
          <a:bodyPr/>
          <a:lstStyle/>
          <a:p>
            <a:fld id="{B5CEABB6-07DC-46E8-9B57-56EC44A396E5}" type="slidenum">
              <a:rPr lang="en-US" smtClean="0"/>
              <a:pPr/>
              <a:t>15</a:t>
            </a:fld>
            <a:endParaRPr lang="en-US" dirty="0"/>
          </a:p>
        </p:txBody>
      </p:sp>
      <p:sp>
        <p:nvSpPr>
          <p:cNvPr id="2" name="Text Placeholder 3">
            <a:extLst>
              <a:ext uri="{FF2B5EF4-FFF2-40B4-BE49-F238E27FC236}">
                <a16:creationId xmlns:a16="http://schemas.microsoft.com/office/drawing/2014/main" id="{3E9C0FD3-F9E5-80E1-9886-F20C406D9DC8}"/>
              </a:ext>
            </a:extLst>
          </p:cNvPr>
          <p:cNvSpPr>
            <a:spLocks noGrp="1"/>
          </p:cNvSpPr>
          <p:nvPr>
            <p:ph type="body" sz="quarter" idx="13"/>
          </p:nvPr>
        </p:nvSpPr>
        <p:spPr>
          <a:xfrm>
            <a:off x="352521" y="684674"/>
            <a:ext cx="8986934" cy="5872645"/>
          </a:xfrm>
        </p:spPr>
        <p:txBody>
          <a:bodyPr/>
          <a:lstStyle/>
          <a:p>
            <a:r>
              <a:rPr lang="en-US" sz="2800" dirty="0"/>
              <a:t>Injury Illness Records</a:t>
            </a:r>
          </a:p>
          <a:p>
            <a:pPr lvl="1"/>
            <a:r>
              <a:rPr lang="en-US" sz="2800" dirty="0">
                <a:hlinkClick r:id="rId2">
                  <a:extLst>
                    <a:ext uri="{A12FA001-AC4F-418D-AE19-62706E023703}">
                      <ahyp:hlinkClr xmlns:ahyp="http://schemas.microsoft.com/office/drawing/2018/hyperlinkcolor" val="tx"/>
                    </a:ext>
                  </a:extLst>
                </a:hlinkClick>
              </a:rPr>
              <a:t>Recordkeeping - Recordkeeping Forms | Occupational Safety and Health Administration (osha.gov)</a:t>
            </a:r>
            <a:endParaRPr lang="en-US" sz="2800" dirty="0"/>
          </a:p>
          <a:p>
            <a:pPr indent="-228600"/>
            <a:r>
              <a:rPr lang="en-US" sz="2800" dirty="0"/>
              <a:t>Occupational Noise Exposure – Hearing Conservation Program</a:t>
            </a:r>
          </a:p>
          <a:p>
            <a:pPr lvl="1"/>
            <a:r>
              <a:rPr lang="en-US" sz="2800" dirty="0">
                <a:hlinkClick r:id="rId3">
                  <a:extLst>
                    <a:ext uri="{A12FA001-AC4F-418D-AE19-62706E023703}">
                      <ahyp:hlinkClr xmlns:ahyp="http://schemas.microsoft.com/office/drawing/2018/hyperlinkcolor" val="tx"/>
                    </a:ext>
                  </a:extLst>
                </a:hlinkClick>
              </a:rPr>
              <a:t>Occupational Noise Exposure - Hearing Conservation Program | Occupational Safety and Health Administration (osha.gov)</a:t>
            </a:r>
            <a:endParaRPr lang="en-US" sz="3400" dirty="0"/>
          </a:p>
          <a:p>
            <a:r>
              <a:rPr lang="en-US" sz="3200" dirty="0"/>
              <a:t>Exposure to Air Contaminants – Sawing concrete / blacktop, list of hazardous chemicals (Safety Data Sheets)</a:t>
            </a:r>
          </a:p>
          <a:p>
            <a:pPr marL="1143000" lvl="1" indent="-457200"/>
            <a:r>
              <a:rPr lang="en-US" sz="3200" dirty="0">
                <a:hlinkClick r:id="rId4">
                  <a:extLst>
                    <a:ext uri="{A12FA001-AC4F-418D-AE19-62706E023703}">
                      <ahyp:hlinkClr xmlns:ahyp="http://schemas.microsoft.com/office/drawing/2018/hyperlinkcolor" val="tx"/>
                    </a:ext>
                  </a:extLst>
                </a:hlinkClick>
              </a:rPr>
              <a:t>OSHA: Protecting Workers From Workplace Air Contaminants (stpub.com)</a:t>
            </a:r>
            <a:endParaRPr lang="en-US" sz="3800" dirty="0"/>
          </a:p>
        </p:txBody>
      </p:sp>
    </p:spTree>
    <p:extLst>
      <p:ext uri="{BB962C8B-B14F-4D97-AF65-F5344CB8AC3E}">
        <p14:creationId xmlns:p14="http://schemas.microsoft.com/office/powerpoint/2010/main" val="253655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69E79-D2B4-D4F4-546C-637AE92751C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AA788EA-837E-2FDD-0D75-02C6FF7ED0E3}"/>
              </a:ext>
            </a:extLst>
          </p:cNvPr>
          <p:cNvSpPr>
            <a:spLocks noGrp="1"/>
          </p:cNvSpPr>
          <p:nvPr>
            <p:ph type="title"/>
          </p:nvPr>
        </p:nvSpPr>
        <p:spPr>
          <a:xfrm>
            <a:off x="372254" y="321937"/>
            <a:ext cx="11380816" cy="769746"/>
          </a:xfrm>
        </p:spPr>
        <p:txBody>
          <a:bodyPr/>
          <a:lstStyle/>
          <a:p>
            <a:r>
              <a:rPr lang="en-US" dirty="0"/>
              <a:t>All Public Works Continued:</a:t>
            </a:r>
          </a:p>
        </p:txBody>
      </p:sp>
      <p:sp>
        <p:nvSpPr>
          <p:cNvPr id="4" name="Text Placeholder 3">
            <a:extLst>
              <a:ext uri="{FF2B5EF4-FFF2-40B4-BE49-F238E27FC236}">
                <a16:creationId xmlns:a16="http://schemas.microsoft.com/office/drawing/2014/main" id="{36E1C8F2-CFD0-F8FF-62B2-67A0BB546C0D}"/>
              </a:ext>
            </a:extLst>
          </p:cNvPr>
          <p:cNvSpPr>
            <a:spLocks noGrp="1"/>
          </p:cNvSpPr>
          <p:nvPr>
            <p:ph type="body" sz="quarter" idx="13"/>
          </p:nvPr>
        </p:nvSpPr>
        <p:spPr>
          <a:xfrm>
            <a:off x="372254" y="1027648"/>
            <a:ext cx="10880464" cy="5392737"/>
          </a:xfrm>
        </p:spPr>
        <p:txBody>
          <a:bodyPr/>
          <a:lstStyle/>
          <a:p>
            <a:pPr marL="2286" indent="0">
              <a:buNone/>
            </a:pPr>
            <a:r>
              <a:rPr lang="en-US" sz="2800" dirty="0"/>
              <a:t>Hazard Communication Program including training program(s)</a:t>
            </a:r>
          </a:p>
          <a:p>
            <a:pPr marL="859536" lvl="1" indent="-457200"/>
            <a:r>
              <a:rPr lang="en-US" sz="2800" dirty="0">
                <a:hlinkClick r:id="rId2">
                  <a:extLst>
                    <a:ext uri="{A12FA001-AC4F-418D-AE19-62706E023703}">
                      <ahyp:hlinkClr xmlns:ahyp="http://schemas.microsoft.com/office/drawing/2018/hyperlinkcolor" val="tx"/>
                    </a:ext>
                  </a:extLst>
                </a:hlinkClick>
              </a:rPr>
              <a:t>Steps to an Effective Hazard Communication Program for Employers That Use Hazardous Chemicals (osha.gov)</a:t>
            </a:r>
            <a:endParaRPr lang="en-US" sz="2800" dirty="0"/>
          </a:p>
          <a:p>
            <a:pPr marL="2286" indent="0">
              <a:buNone/>
            </a:pPr>
            <a:endParaRPr lang="en-US" sz="2800" dirty="0"/>
          </a:p>
          <a:p>
            <a:pPr marL="2286" indent="0">
              <a:buNone/>
            </a:pPr>
            <a:r>
              <a:rPr lang="en-US" sz="2800" dirty="0"/>
              <a:t>Confined Spaces – all Confined Spaces and Permit Required Confined Spaces </a:t>
            </a:r>
          </a:p>
          <a:p>
            <a:pPr marL="859536" lvl="1" indent="-457200"/>
            <a:r>
              <a:rPr lang="en-US" sz="2800" dirty="0">
                <a:hlinkClick r:id="rId3">
                  <a:extLst>
                    <a:ext uri="{A12FA001-AC4F-418D-AE19-62706E023703}">
                      <ahyp:hlinkClr xmlns:ahyp="http://schemas.microsoft.com/office/drawing/2018/hyperlinkcolor" val="tx"/>
                    </a:ext>
                  </a:extLst>
                </a:hlinkClick>
              </a:rPr>
              <a:t>Confined Spaces - Overview | Occupational Safety and Health Administration (osha.gov)</a:t>
            </a:r>
            <a:endParaRPr lang="en-US" sz="2800" dirty="0"/>
          </a:p>
          <a:p>
            <a:pPr marL="2286" indent="0">
              <a:buNone/>
            </a:pPr>
            <a:endParaRPr lang="en-US" sz="2800" dirty="0"/>
          </a:p>
          <a:p>
            <a:pPr marL="2286" indent="0">
              <a:buNone/>
            </a:pPr>
            <a:r>
              <a:rPr lang="en-US" sz="2800" dirty="0"/>
              <a:t>Respiratory Protection (if you require employee to wear a respirator</a:t>
            </a:r>
          </a:p>
          <a:p>
            <a:pPr lvl="1"/>
            <a:r>
              <a:rPr lang="en-US" sz="3400" dirty="0">
                <a:hlinkClick r:id="rId4">
                  <a:extLst>
                    <a:ext uri="{A12FA001-AC4F-418D-AE19-62706E023703}">
                      <ahyp:hlinkClr xmlns:ahyp="http://schemas.microsoft.com/office/drawing/2018/hyperlinkcolor" val="tx"/>
                    </a:ext>
                  </a:extLst>
                </a:hlinkClick>
              </a:rPr>
              <a:t>https://www.osha.gov/respiratory-protection</a:t>
            </a:r>
            <a:endParaRPr lang="en-US" sz="3400" dirty="0"/>
          </a:p>
          <a:p>
            <a:pPr marL="457200" lvl="1" indent="0">
              <a:buNone/>
            </a:pPr>
            <a:endParaRPr lang="en-US" sz="3400" dirty="0"/>
          </a:p>
          <a:p>
            <a:pPr marL="2286" indent="0">
              <a:buNone/>
            </a:pPr>
            <a:endParaRPr lang="en-US" sz="2800" dirty="0"/>
          </a:p>
          <a:p>
            <a:pPr marL="2286" indent="0">
              <a:buNone/>
            </a:pPr>
            <a:endParaRPr lang="en-US" sz="3200" dirty="0"/>
          </a:p>
        </p:txBody>
      </p:sp>
      <p:sp>
        <p:nvSpPr>
          <p:cNvPr id="3" name="Slide Number Placeholder 2">
            <a:extLst>
              <a:ext uri="{FF2B5EF4-FFF2-40B4-BE49-F238E27FC236}">
                <a16:creationId xmlns:a16="http://schemas.microsoft.com/office/drawing/2014/main" id="{3FFEA301-36B7-3553-0D08-C01952B7BF87}"/>
              </a:ext>
            </a:extLst>
          </p:cNvPr>
          <p:cNvSpPr>
            <a:spLocks noGrp="1"/>
          </p:cNvSpPr>
          <p:nvPr>
            <p:ph type="sldNum" sz="quarter" idx="11"/>
          </p:nvPr>
        </p:nvSpPr>
        <p:spPr/>
        <p:txBody>
          <a:bodyPr/>
          <a:lstStyle/>
          <a:p>
            <a:fld id="{B5CEABB6-07DC-46E8-9B57-56EC44A396E5}" type="slidenum">
              <a:rPr lang="en-US" smtClean="0"/>
              <a:pPr/>
              <a:t>16</a:t>
            </a:fld>
            <a:endParaRPr lang="en-US" dirty="0"/>
          </a:p>
        </p:txBody>
      </p:sp>
    </p:spTree>
    <p:extLst>
      <p:ext uri="{BB962C8B-B14F-4D97-AF65-F5344CB8AC3E}">
        <p14:creationId xmlns:p14="http://schemas.microsoft.com/office/powerpoint/2010/main" val="921160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C60CB-0ED2-BF6B-68B7-B817766FDA1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8351235-7BA4-8986-659D-A3EE322BFC56}"/>
              </a:ext>
            </a:extLst>
          </p:cNvPr>
          <p:cNvSpPr>
            <a:spLocks noGrp="1"/>
          </p:cNvSpPr>
          <p:nvPr>
            <p:ph type="title"/>
          </p:nvPr>
        </p:nvSpPr>
        <p:spPr>
          <a:xfrm>
            <a:off x="372254" y="321937"/>
            <a:ext cx="11380816" cy="769746"/>
          </a:xfrm>
        </p:spPr>
        <p:txBody>
          <a:bodyPr/>
          <a:lstStyle/>
          <a:p>
            <a:r>
              <a:rPr lang="en-US" dirty="0"/>
              <a:t>All Public Works Continued:</a:t>
            </a:r>
          </a:p>
        </p:txBody>
      </p:sp>
      <p:sp>
        <p:nvSpPr>
          <p:cNvPr id="4" name="Text Placeholder 3">
            <a:extLst>
              <a:ext uri="{FF2B5EF4-FFF2-40B4-BE49-F238E27FC236}">
                <a16:creationId xmlns:a16="http://schemas.microsoft.com/office/drawing/2014/main" id="{F07B4740-F2C7-6867-3285-ECBF4D19765B}"/>
              </a:ext>
            </a:extLst>
          </p:cNvPr>
          <p:cNvSpPr>
            <a:spLocks noGrp="1"/>
          </p:cNvSpPr>
          <p:nvPr>
            <p:ph type="body" sz="quarter" idx="13"/>
          </p:nvPr>
        </p:nvSpPr>
        <p:spPr>
          <a:xfrm>
            <a:off x="372254" y="1027648"/>
            <a:ext cx="10880464" cy="5693827"/>
          </a:xfrm>
        </p:spPr>
        <p:txBody>
          <a:bodyPr/>
          <a:lstStyle/>
          <a:p>
            <a:pPr marL="2286" indent="0">
              <a:buNone/>
            </a:pPr>
            <a:r>
              <a:rPr lang="en-US" sz="2800" dirty="0"/>
              <a:t>Control of Hazardous Energy (Lockout/Tagout)</a:t>
            </a:r>
          </a:p>
          <a:p>
            <a:pPr lvl="1"/>
            <a:r>
              <a:rPr lang="en-US" sz="3400" dirty="0">
                <a:hlinkClick r:id="rId2">
                  <a:extLst>
                    <a:ext uri="{A12FA001-AC4F-418D-AE19-62706E023703}">
                      <ahyp:hlinkClr xmlns:ahyp="http://schemas.microsoft.com/office/drawing/2018/hyperlinkcolor" val="tx"/>
                    </a:ext>
                  </a:extLst>
                </a:hlinkClick>
              </a:rPr>
              <a:t>Control of Hazardous Energy (Lockout/Tagout) - Overview | Occupational Safety and Health Administration (osha.gov)</a:t>
            </a:r>
            <a:endParaRPr lang="en-US" sz="3400" dirty="0"/>
          </a:p>
          <a:p>
            <a:pPr marL="2286" indent="0">
              <a:buNone/>
            </a:pPr>
            <a:endParaRPr lang="en-US" sz="2800" dirty="0"/>
          </a:p>
          <a:p>
            <a:pPr marL="2286" indent="0">
              <a:buNone/>
            </a:pPr>
            <a:r>
              <a:rPr lang="en-US" sz="2800" dirty="0"/>
              <a:t>PPE Hazard Assessment</a:t>
            </a:r>
          </a:p>
          <a:p>
            <a:pPr lvl="1"/>
            <a:r>
              <a:rPr lang="en-US" sz="2800" dirty="0">
                <a:hlinkClick r:id="rId3">
                  <a:extLst>
                    <a:ext uri="{A12FA001-AC4F-418D-AE19-62706E023703}">
                      <ahyp:hlinkClr xmlns:ahyp="http://schemas.microsoft.com/office/drawing/2018/hyperlinkcolor" val="tx"/>
                    </a:ext>
                  </a:extLst>
                </a:hlinkClick>
              </a:rPr>
              <a:t>Microsoft Word - PPE Assessment.doc (osha.gov)</a:t>
            </a:r>
            <a:endParaRPr lang="en-US" sz="2800" dirty="0"/>
          </a:p>
          <a:p>
            <a:pPr marL="457200" lvl="1" indent="0">
              <a:buNone/>
            </a:pPr>
            <a:endParaRPr lang="en-US" sz="3400" dirty="0"/>
          </a:p>
          <a:p>
            <a:pPr marL="2286" indent="0">
              <a:buNone/>
            </a:pPr>
            <a:r>
              <a:rPr lang="en-US" sz="2800" dirty="0"/>
              <a:t>Work Zone Safety – Manual on Uniform Traffic Control Devices</a:t>
            </a:r>
          </a:p>
          <a:p>
            <a:pPr lvl="1"/>
            <a:r>
              <a:rPr lang="en-US" sz="2800" dirty="0">
                <a:hlinkClick r:id="rId4">
                  <a:extLst>
                    <a:ext uri="{A12FA001-AC4F-418D-AE19-62706E023703}">
                      <ahyp:hlinkClr xmlns:ahyp="http://schemas.microsoft.com/office/drawing/2018/hyperlinkcolor" val="tx"/>
                    </a:ext>
                  </a:extLst>
                </a:hlinkClick>
              </a:rPr>
              <a:t>Highway Work Zones and Signs, Signals, and Barricades - Overview | Occupational Safety and Health Administration (osha.gov)</a:t>
            </a:r>
            <a:endParaRPr lang="en-US" sz="3400" dirty="0"/>
          </a:p>
          <a:p>
            <a:pPr marL="2286" indent="0">
              <a:buNone/>
            </a:pPr>
            <a:endParaRPr lang="en-US" sz="2800" dirty="0"/>
          </a:p>
          <a:p>
            <a:pPr marL="2286" indent="0">
              <a:buNone/>
            </a:pPr>
            <a:endParaRPr lang="en-US" sz="3200" dirty="0"/>
          </a:p>
        </p:txBody>
      </p:sp>
      <p:sp>
        <p:nvSpPr>
          <p:cNvPr id="3" name="Slide Number Placeholder 2">
            <a:extLst>
              <a:ext uri="{FF2B5EF4-FFF2-40B4-BE49-F238E27FC236}">
                <a16:creationId xmlns:a16="http://schemas.microsoft.com/office/drawing/2014/main" id="{6389AB01-D320-4715-51F4-374D97898BB0}"/>
              </a:ext>
            </a:extLst>
          </p:cNvPr>
          <p:cNvSpPr>
            <a:spLocks noGrp="1"/>
          </p:cNvSpPr>
          <p:nvPr>
            <p:ph type="sldNum" sz="quarter" idx="11"/>
          </p:nvPr>
        </p:nvSpPr>
        <p:spPr/>
        <p:txBody>
          <a:bodyPr/>
          <a:lstStyle/>
          <a:p>
            <a:fld id="{B5CEABB6-07DC-46E8-9B57-56EC44A396E5}" type="slidenum">
              <a:rPr lang="en-US" smtClean="0"/>
              <a:pPr/>
              <a:t>17</a:t>
            </a:fld>
            <a:endParaRPr lang="en-US" dirty="0"/>
          </a:p>
        </p:txBody>
      </p:sp>
    </p:spTree>
    <p:extLst>
      <p:ext uri="{BB962C8B-B14F-4D97-AF65-F5344CB8AC3E}">
        <p14:creationId xmlns:p14="http://schemas.microsoft.com/office/powerpoint/2010/main" val="1614002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EB2E0-D6CB-17E7-A945-4453A662555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60D391-3498-00AE-00A0-B561335000B3}"/>
              </a:ext>
            </a:extLst>
          </p:cNvPr>
          <p:cNvSpPr>
            <a:spLocks noGrp="1"/>
          </p:cNvSpPr>
          <p:nvPr>
            <p:ph type="title"/>
          </p:nvPr>
        </p:nvSpPr>
        <p:spPr>
          <a:xfrm>
            <a:off x="264124" y="136525"/>
            <a:ext cx="9163727" cy="1208981"/>
          </a:xfrm>
        </p:spPr>
        <p:txBody>
          <a:bodyPr/>
          <a:lstStyle/>
          <a:p>
            <a:r>
              <a:rPr lang="en-US" dirty="0"/>
              <a:t>Over 1,500 Pounds of Chlorine Gas</a:t>
            </a:r>
          </a:p>
        </p:txBody>
      </p:sp>
      <p:sp>
        <p:nvSpPr>
          <p:cNvPr id="3" name="Slide Number Placeholder 2">
            <a:extLst>
              <a:ext uri="{FF2B5EF4-FFF2-40B4-BE49-F238E27FC236}">
                <a16:creationId xmlns:a16="http://schemas.microsoft.com/office/drawing/2014/main" id="{7E7BAE55-B91F-425E-CE33-795A5689D280}"/>
              </a:ext>
            </a:extLst>
          </p:cNvPr>
          <p:cNvSpPr>
            <a:spLocks noGrp="1"/>
          </p:cNvSpPr>
          <p:nvPr>
            <p:ph type="sldNum" sz="quarter" idx="11"/>
          </p:nvPr>
        </p:nvSpPr>
        <p:spPr/>
        <p:txBody>
          <a:bodyPr/>
          <a:lstStyle/>
          <a:p>
            <a:fld id="{B5CEABB6-07DC-46E8-9B57-56EC44A396E5}" type="slidenum">
              <a:rPr lang="en-US" smtClean="0"/>
              <a:pPr/>
              <a:t>18</a:t>
            </a:fld>
            <a:endParaRPr lang="en-US" dirty="0"/>
          </a:p>
        </p:txBody>
      </p:sp>
      <p:sp>
        <p:nvSpPr>
          <p:cNvPr id="2" name="Text Placeholder 3">
            <a:extLst>
              <a:ext uri="{FF2B5EF4-FFF2-40B4-BE49-F238E27FC236}">
                <a16:creationId xmlns:a16="http://schemas.microsoft.com/office/drawing/2014/main" id="{080E15E3-21D4-9ADF-D609-2E855231E748}"/>
              </a:ext>
            </a:extLst>
          </p:cNvPr>
          <p:cNvSpPr>
            <a:spLocks noGrp="1"/>
          </p:cNvSpPr>
          <p:nvPr>
            <p:ph type="body" sz="quarter" idx="13"/>
          </p:nvPr>
        </p:nvSpPr>
        <p:spPr>
          <a:xfrm>
            <a:off x="352521" y="1427584"/>
            <a:ext cx="8986934" cy="5129735"/>
          </a:xfrm>
        </p:spPr>
        <p:txBody>
          <a:bodyPr/>
          <a:lstStyle/>
          <a:p>
            <a:r>
              <a:rPr lang="en-US" sz="3200" dirty="0"/>
              <a:t>Process Safety Plan and Program</a:t>
            </a:r>
          </a:p>
          <a:p>
            <a:pPr marL="1143000" lvl="1" indent="-457200"/>
            <a:r>
              <a:rPr lang="en-US" dirty="0">
                <a:hlinkClick r:id="rId2">
                  <a:extLst>
                    <a:ext uri="{A12FA001-AC4F-418D-AE19-62706E023703}">
                      <ahyp:hlinkClr xmlns:ahyp="http://schemas.microsoft.com/office/drawing/2018/hyperlinkcolor" val="tx"/>
                    </a:ext>
                  </a:extLst>
                </a:hlinkClick>
              </a:rPr>
              <a:t>Process Safety Management for Storage Facilities (osha.gov)</a:t>
            </a:r>
            <a:endParaRPr lang="en-US" dirty="0"/>
          </a:p>
          <a:p>
            <a:pPr marL="1143000" lvl="1" indent="-457200"/>
            <a:endParaRPr lang="en-US" sz="3800" dirty="0"/>
          </a:p>
        </p:txBody>
      </p:sp>
      <p:pic>
        <p:nvPicPr>
          <p:cNvPr id="6" name="Picture 5">
            <a:extLst>
              <a:ext uri="{FF2B5EF4-FFF2-40B4-BE49-F238E27FC236}">
                <a16:creationId xmlns:a16="http://schemas.microsoft.com/office/drawing/2014/main" id="{F99F7268-21B5-CF78-712C-B58305416A2A}"/>
              </a:ext>
            </a:extLst>
          </p:cNvPr>
          <p:cNvPicPr>
            <a:picLocks noChangeAspect="1"/>
          </p:cNvPicPr>
          <p:nvPr/>
        </p:nvPicPr>
        <p:blipFill>
          <a:blip r:embed="rId3"/>
          <a:stretch>
            <a:fillRect/>
          </a:stretch>
        </p:blipFill>
        <p:spPr>
          <a:xfrm>
            <a:off x="3004285" y="2773729"/>
            <a:ext cx="5477241" cy="3865668"/>
          </a:xfrm>
          <a:prstGeom prst="rect">
            <a:avLst/>
          </a:prstGeom>
        </p:spPr>
      </p:pic>
    </p:spTree>
    <p:extLst>
      <p:ext uri="{BB962C8B-B14F-4D97-AF65-F5344CB8AC3E}">
        <p14:creationId xmlns:p14="http://schemas.microsoft.com/office/powerpoint/2010/main" val="3078754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9AA3A-3FEA-7B2A-1D89-972A6A7BA9A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5F110C7-C4B1-9656-B146-3104B959391A}"/>
              </a:ext>
            </a:extLst>
          </p:cNvPr>
          <p:cNvSpPr>
            <a:spLocks noGrp="1"/>
          </p:cNvSpPr>
          <p:nvPr>
            <p:ph type="title"/>
          </p:nvPr>
        </p:nvSpPr>
        <p:spPr>
          <a:xfrm>
            <a:off x="372254" y="321937"/>
            <a:ext cx="11380816" cy="1273598"/>
          </a:xfrm>
        </p:spPr>
        <p:txBody>
          <a:bodyPr/>
          <a:lstStyle/>
          <a:p>
            <a:r>
              <a:rPr lang="en-US" dirty="0"/>
              <a:t>Illinois OSHA On-Site Consultation Program</a:t>
            </a:r>
          </a:p>
        </p:txBody>
      </p:sp>
      <p:sp>
        <p:nvSpPr>
          <p:cNvPr id="4" name="Text Placeholder 3">
            <a:extLst>
              <a:ext uri="{FF2B5EF4-FFF2-40B4-BE49-F238E27FC236}">
                <a16:creationId xmlns:a16="http://schemas.microsoft.com/office/drawing/2014/main" id="{8F568647-2460-AC01-2C43-6BB83D875BA2}"/>
              </a:ext>
            </a:extLst>
          </p:cNvPr>
          <p:cNvSpPr>
            <a:spLocks noGrp="1"/>
          </p:cNvSpPr>
          <p:nvPr>
            <p:ph type="body" sz="quarter" idx="13"/>
          </p:nvPr>
        </p:nvSpPr>
        <p:spPr>
          <a:xfrm>
            <a:off x="372254" y="1848742"/>
            <a:ext cx="10880464" cy="3180457"/>
          </a:xfrm>
        </p:spPr>
        <p:txBody>
          <a:bodyPr/>
          <a:lstStyle/>
          <a:p>
            <a:pPr marL="2286" indent="0">
              <a:buNone/>
            </a:pPr>
            <a:r>
              <a:rPr lang="en-US" sz="2800" dirty="0"/>
              <a:t>Free and Confidential Safety and Health Advise</a:t>
            </a:r>
          </a:p>
          <a:p>
            <a:pPr marL="859536" lvl="1" indent="-457200"/>
            <a:r>
              <a:rPr lang="en-US" sz="3400" dirty="0"/>
              <a:t>Provides Recommendations to improve workplace safety and health</a:t>
            </a:r>
          </a:p>
          <a:p>
            <a:pPr marL="1316736" lvl="2" indent="-457200"/>
            <a:r>
              <a:rPr lang="en-US" sz="3000" dirty="0"/>
              <a:t>1-800-972-4216</a:t>
            </a:r>
          </a:p>
          <a:p>
            <a:pPr marL="1316736" lvl="2" indent="-457200"/>
            <a:r>
              <a:rPr lang="en-US" sz="2800" dirty="0">
                <a:hlinkClick r:id="rId2">
                  <a:extLst>
                    <a:ext uri="{A12FA001-AC4F-418D-AE19-62706E023703}">
                      <ahyp:hlinkClr xmlns:ahyp="http://schemas.microsoft.com/office/drawing/2018/hyperlinkcolor" val="tx"/>
                    </a:ext>
                  </a:extLst>
                </a:hlinkClick>
              </a:rPr>
              <a:t>IL On-Site Safety and Health Consultation Program - Consultation (illinois.gov)</a:t>
            </a:r>
            <a:endParaRPr lang="en-US" sz="2800" dirty="0"/>
          </a:p>
          <a:p>
            <a:pPr marL="1316736" lvl="2" indent="-457200"/>
            <a:endParaRPr lang="en-US" sz="3000" dirty="0"/>
          </a:p>
          <a:p>
            <a:pPr marL="2286" indent="0">
              <a:buNone/>
            </a:pPr>
            <a:endParaRPr lang="en-US" sz="2800" dirty="0"/>
          </a:p>
          <a:p>
            <a:pPr marL="457200" lvl="1" indent="0">
              <a:buNone/>
            </a:pPr>
            <a:endParaRPr lang="en-US" sz="3400" dirty="0"/>
          </a:p>
          <a:p>
            <a:pPr marL="2286" indent="0">
              <a:buNone/>
            </a:pPr>
            <a:endParaRPr lang="en-US" sz="2800" dirty="0"/>
          </a:p>
          <a:p>
            <a:pPr marL="2286" indent="0">
              <a:buNone/>
            </a:pPr>
            <a:endParaRPr lang="en-US" sz="3200" dirty="0"/>
          </a:p>
        </p:txBody>
      </p:sp>
      <p:sp>
        <p:nvSpPr>
          <p:cNvPr id="3" name="Slide Number Placeholder 2">
            <a:extLst>
              <a:ext uri="{FF2B5EF4-FFF2-40B4-BE49-F238E27FC236}">
                <a16:creationId xmlns:a16="http://schemas.microsoft.com/office/drawing/2014/main" id="{6EC96BB2-9581-B2A3-0EBC-6B68B9B0640E}"/>
              </a:ext>
            </a:extLst>
          </p:cNvPr>
          <p:cNvSpPr>
            <a:spLocks noGrp="1"/>
          </p:cNvSpPr>
          <p:nvPr>
            <p:ph type="sldNum" sz="quarter" idx="11"/>
          </p:nvPr>
        </p:nvSpPr>
        <p:spPr/>
        <p:txBody>
          <a:bodyPr/>
          <a:lstStyle/>
          <a:p>
            <a:fld id="{B5CEABB6-07DC-46E8-9B57-56EC44A396E5}" type="slidenum">
              <a:rPr lang="en-US" smtClean="0"/>
              <a:pPr/>
              <a:t>19</a:t>
            </a:fld>
            <a:endParaRPr lang="en-US" dirty="0"/>
          </a:p>
        </p:txBody>
      </p:sp>
    </p:spTree>
    <p:extLst>
      <p:ext uri="{BB962C8B-B14F-4D97-AF65-F5344CB8AC3E}">
        <p14:creationId xmlns:p14="http://schemas.microsoft.com/office/powerpoint/2010/main" val="2439534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2ABBA-2E6D-E7DD-AC67-58D1FCB3F346}"/>
              </a:ext>
            </a:extLst>
          </p:cNvPr>
          <p:cNvSpPr>
            <a:spLocks noGrp="1"/>
          </p:cNvSpPr>
          <p:nvPr>
            <p:ph type="title"/>
          </p:nvPr>
        </p:nvSpPr>
        <p:spPr>
          <a:xfrm>
            <a:off x="811185" y="621973"/>
            <a:ext cx="6517870" cy="961899"/>
          </a:xfrm>
        </p:spPr>
        <p:txBody>
          <a:bodyPr/>
          <a:lstStyle/>
          <a:p>
            <a:r>
              <a:rPr lang="en-US" dirty="0"/>
              <a:t>What we have learned in the last year</a:t>
            </a:r>
          </a:p>
        </p:txBody>
      </p:sp>
      <p:pic>
        <p:nvPicPr>
          <p:cNvPr id="12" name="Picture Placeholder 11" descr="Badge with checkmark">
            <a:extLst>
              <a:ext uri="{FF2B5EF4-FFF2-40B4-BE49-F238E27FC236}">
                <a16:creationId xmlns:a16="http://schemas.microsoft.com/office/drawing/2014/main" id="{7ACB77E6-BC5F-1BC1-CA97-6D2E37F39C9B}"/>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p:pic>
      <p:sp>
        <p:nvSpPr>
          <p:cNvPr id="5" name="Text Placeholder 4">
            <a:extLst>
              <a:ext uri="{FF2B5EF4-FFF2-40B4-BE49-F238E27FC236}">
                <a16:creationId xmlns:a16="http://schemas.microsoft.com/office/drawing/2014/main" id="{59401105-5841-28D0-D6C0-3E1A46648BFE}"/>
              </a:ext>
            </a:extLst>
          </p:cNvPr>
          <p:cNvSpPr>
            <a:spLocks noGrp="1"/>
          </p:cNvSpPr>
          <p:nvPr>
            <p:ph type="body" sz="quarter" idx="13"/>
          </p:nvPr>
        </p:nvSpPr>
        <p:spPr>
          <a:xfrm>
            <a:off x="2215918" y="4652645"/>
            <a:ext cx="3708401" cy="685800"/>
          </a:xfrm>
        </p:spPr>
        <p:txBody>
          <a:bodyPr/>
          <a:lstStyle/>
          <a:p>
            <a:r>
              <a:rPr lang="en-US" dirty="0"/>
              <a:t>U.S. EPA Requirements</a:t>
            </a:r>
          </a:p>
          <a:p>
            <a:endParaRPr lang="en-US" dirty="0"/>
          </a:p>
        </p:txBody>
      </p:sp>
      <p:pic>
        <p:nvPicPr>
          <p:cNvPr id="16" name="Picture Placeholder 15" descr="Badge with checkmark">
            <a:extLst>
              <a:ext uri="{FF2B5EF4-FFF2-40B4-BE49-F238E27FC236}">
                <a16:creationId xmlns:a16="http://schemas.microsoft.com/office/drawing/2014/main" id="{41353449-F29F-160E-215E-BB307C73E339}"/>
              </a:ext>
            </a:extLst>
          </p:cNvPr>
          <p:cNvPicPr>
            <a:picLocks noGrp="1" noChangeAspect="1"/>
          </p:cNvPicPr>
          <p:nvPr>
            <p:ph type="pic" sz="quarter" idx="27"/>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p:pic>
      <p:sp>
        <p:nvSpPr>
          <p:cNvPr id="7" name="Text Placeholder 6">
            <a:extLst>
              <a:ext uri="{FF2B5EF4-FFF2-40B4-BE49-F238E27FC236}">
                <a16:creationId xmlns:a16="http://schemas.microsoft.com/office/drawing/2014/main" id="{33A858E6-8813-CD9D-EE22-EB8E062FBA14}"/>
              </a:ext>
            </a:extLst>
          </p:cNvPr>
          <p:cNvSpPr>
            <a:spLocks noGrp="1"/>
          </p:cNvSpPr>
          <p:nvPr>
            <p:ph type="body" sz="quarter" idx="24"/>
          </p:nvPr>
        </p:nvSpPr>
        <p:spPr/>
        <p:txBody>
          <a:bodyPr/>
          <a:lstStyle/>
          <a:p>
            <a:r>
              <a:rPr lang="en-US" dirty="0"/>
              <a:t>Illinois Department of Labor / Occupational Safety and Health Administration Requirements</a:t>
            </a:r>
          </a:p>
          <a:p>
            <a:endParaRPr lang="en-US" dirty="0"/>
          </a:p>
          <a:p>
            <a:endParaRPr lang="en-US" dirty="0"/>
          </a:p>
        </p:txBody>
      </p:sp>
      <p:pic>
        <p:nvPicPr>
          <p:cNvPr id="24" name="Picture Placeholder 23" descr="Badge with checkmark">
            <a:extLst>
              <a:ext uri="{FF2B5EF4-FFF2-40B4-BE49-F238E27FC236}">
                <a16:creationId xmlns:a16="http://schemas.microsoft.com/office/drawing/2014/main" id="{F2D23F06-5068-6EAF-10FC-42E0A8F65A5B}"/>
              </a:ext>
            </a:extLst>
          </p:cNvPr>
          <p:cNvPicPr>
            <a:picLocks noGrp="1" noChangeAspect="1"/>
          </p:cNvPicPr>
          <p:nvPr>
            <p:ph type="pic" sz="quarter" idx="28"/>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p:pic>
      <p:sp>
        <p:nvSpPr>
          <p:cNvPr id="8" name="Text Placeholder 7">
            <a:extLst>
              <a:ext uri="{FF2B5EF4-FFF2-40B4-BE49-F238E27FC236}">
                <a16:creationId xmlns:a16="http://schemas.microsoft.com/office/drawing/2014/main" id="{CE80F9D7-8410-9097-31BC-A9AE7C7052A9}"/>
              </a:ext>
            </a:extLst>
          </p:cNvPr>
          <p:cNvSpPr>
            <a:spLocks noGrp="1"/>
          </p:cNvSpPr>
          <p:nvPr>
            <p:ph type="body" sz="quarter" idx="26"/>
          </p:nvPr>
        </p:nvSpPr>
        <p:spPr>
          <a:xfrm>
            <a:off x="2215917" y="2557621"/>
            <a:ext cx="3708401" cy="685800"/>
          </a:xfrm>
        </p:spPr>
        <p:txBody>
          <a:bodyPr/>
          <a:lstStyle/>
          <a:p>
            <a:r>
              <a:rPr lang="en-US" dirty="0"/>
              <a:t>Illinois Emergency Management Agency/Local Emergency Planning Committee Requirements</a:t>
            </a:r>
          </a:p>
          <a:p>
            <a:endParaRPr lang="en-US" dirty="0"/>
          </a:p>
        </p:txBody>
      </p:sp>
      <p:sp>
        <p:nvSpPr>
          <p:cNvPr id="4" name="Slide Number Placeholder 3">
            <a:extLst>
              <a:ext uri="{FF2B5EF4-FFF2-40B4-BE49-F238E27FC236}">
                <a16:creationId xmlns:a16="http://schemas.microsoft.com/office/drawing/2014/main" id="{804DA4DD-2363-F475-FCAA-A686AA9F99AC}"/>
              </a:ext>
            </a:extLst>
          </p:cNvPr>
          <p:cNvSpPr>
            <a:spLocks noGrp="1"/>
          </p:cNvSpPr>
          <p:nvPr>
            <p:ph type="sldNum" sz="quarter" idx="11"/>
          </p:nvPr>
        </p:nvSpPr>
        <p:spPr/>
        <p:txBody>
          <a:bodyPr/>
          <a:lstStyle/>
          <a:p>
            <a:fld id="{B5CEABB6-07DC-46E8-9B57-56EC44A396E5}" type="slidenum">
              <a:rPr lang="en-US" smtClean="0"/>
              <a:pPr/>
              <a:t>2</a:t>
            </a:fld>
            <a:endParaRPr lang="en-US" dirty="0"/>
          </a:p>
        </p:txBody>
      </p:sp>
      <p:pic>
        <p:nvPicPr>
          <p:cNvPr id="6" name="Picture Placeholder 23" descr="Badge with checkmark">
            <a:extLst>
              <a:ext uri="{FF2B5EF4-FFF2-40B4-BE49-F238E27FC236}">
                <a16:creationId xmlns:a16="http://schemas.microsoft.com/office/drawing/2014/main" id="{53B2FA30-4898-71A1-B571-EA398FEC79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1388164" y="5424487"/>
            <a:ext cx="502920" cy="502920"/>
          </a:xfrm>
          <a:prstGeom prst="rect">
            <a:avLst/>
          </a:prstGeom>
        </p:spPr>
      </p:pic>
      <p:sp>
        <p:nvSpPr>
          <p:cNvPr id="9" name="Text Placeholder 4">
            <a:extLst>
              <a:ext uri="{FF2B5EF4-FFF2-40B4-BE49-F238E27FC236}">
                <a16:creationId xmlns:a16="http://schemas.microsoft.com/office/drawing/2014/main" id="{BA6C8931-3267-4243-6644-63E4B704008E}"/>
              </a:ext>
            </a:extLst>
          </p:cNvPr>
          <p:cNvSpPr txBox="1">
            <a:spLocks/>
          </p:cNvSpPr>
          <p:nvPr/>
        </p:nvSpPr>
        <p:spPr>
          <a:xfrm>
            <a:off x="2255962" y="5607368"/>
            <a:ext cx="3708401" cy="685800"/>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b="0" i="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Illinois EPA Requirements</a:t>
            </a:r>
          </a:p>
          <a:p>
            <a:endParaRPr lang="en-US" dirty="0"/>
          </a:p>
        </p:txBody>
      </p:sp>
    </p:spTree>
    <p:extLst>
      <p:ext uri="{BB962C8B-B14F-4D97-AF65-F5344CB8AC3E}">
        <p14:creationId xmlns:p14="http://schemas.microsoft.com/office/powerpoint/2010/main" val="429486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5A7019F-FB8F-0842-186B-1C366F527A19}"/>
              </a:ext>
            </a:extLst>
          </p:cNvPr>
          <p:cNvSpPr>
            <a:spLocks noGrp="1"/>
          </p:cNvSpPr>
          <p:nvPr>
            <p:ph type="title"/>
          </p:nvPr>
        </p:nvSpPr>
        <p:spPr>
          <a:xfrm>
            <a:off x="541491" y="398526"/>
            <a:ext cx="9775853" cy="961899"/>
          </a:xfrm>
        </p:spPr>
        <p:txBody>
          <a:bodyPr/>
          <a:lstStyle/>
          <a:p>
            <a:r>
              <a:rPr lang="en-US" dirty="0"/>
              <a:t>Clean Air Act 112(r) Risk Management Plans and Programs</a:t>
            </a:r>
          </a:p>
        </p:txBody>
      </p:sp>
      <p:pic>
        <p:nvPicPr>
          <p:cNvPr id="10" name="Picture Placeholder 9" descr="Users with solid fill">
            <a:extLst>
              <a:ext uri="{FF2B5EF4-FFF2-40B4-BE49-F238E27FC236}">
                <a16:creationId xmlns:a16="http://schemas.microsoft.com/office/drawing/2014/main" id="{55C91263-DE2E-2C9E-BF4A-665711A33B00}"/>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475658" y="2133600"/>
            <a:ext cx="685800" cy="685800"/>
          </a:xfrm>
        </p:spPr>
      </p:pic>
      <p:sp>
        <p:nvSpPr>
          <p:cNvPr id="4" name="Text Placeholder 3">
            <a:extLst>
              <a:ext uri="{FF2B5EF4-FFF2-40B4-BE49-F238E27FC236}">
                <a16:creationId xmlns:a16="http://schemas.microsoft.com/office/drawing/2014/main" id="{32396622-BFDE-D806-F80F-CB3D2EE19A50}"/>
              </a:ext>
            </a:extLst>
          </p:cNvPr>
          <p:cNvSpPr>
            <a:spLocks noGrp="1"/>
          </p:cNvSpPr>
          <p:nvPr>
            <p:ph type="body" sz="quarter" idx="16"/>
          </p:nvPr>
        </p:nvSpPr>
        <p:spPr>
          <a:xfrm>
            <a:off x="6798811" y="3213839"/>
            <a:ext cx="3773778" cy="3039874"/>
          </a:xfrm>
        </p:spPr>
        <p:txBody>
          <a:bodyPr/>
          <a:lstStyle/>
          <a:p>
            <a:r>
              <a:rPr lang="en-US" dirty="0"/>
              <a:t>Applies to water systems that store 2,500 pounds or more chlorine gas.</a:t>
            </a:r>
          </a:p>
          <a:p>
            <a:pPr lvl="1"/>
            <a:r>
              <a:rPr lang="en-US" dirty="0"/>
              <a:t>Protects individuals, the general public, environment and infrastructure</a:t>
            </a:r>
          </a:p>
          <a:p>
            <a:r>
              <a:rPr lang="en-US" u="sng" dirty="0"/>
              <a:t>NOT THE SAME AS OSHA PSM</a:t>
            </a:r>
          </a:p>
        </p:txBody>
      </p:sp>
      <p:pic>
        <p:nvPicPr>
          <p:cNvPr id="12" name="Picture Placeholder 11" descr="Classroom with solid fill">
            <a:extLst>
              <a:ext uri="{FF2B5EF4-FFF2-40B4-BE49-F238E27FC236}">
                <a16:creationId xmlns:a16="http://schemas.microsoft.com/office/drawing/2014/main" id="{9E763EE0-6811-41F6-81C6-804DE493FE0C}"/>
              </a:ext>
            </a:extLst>
          </p:cNvPr>
          <p:cNvPicPr>
            <a:picLocks noGrp="1" noChangeAspect="1"/>
          </p:cNvPicPr>
          <p:nvPr>
            <p:ph type="pic" sz="quarter" idx="25"/>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8342800" y="2273872"/>
            <a:ext cx="685800" cy="685800"/>
          </a:xfrm>
        </p:spPr>
      </p:pic>
      <p:sp>
        <p:nvSpPr>
          <p:cNvPr id="6" name="Text Placeholder 5">
            <a:extLst>
              <a:ext uri="{FF2B5EF4-FFF2-40B4-BE49-F238E27FC236}">
                <a16:creationId xmlns:a16="http://schemas.microsoft.com/office/drawing/2014/main" id="{D2BBBA10-FE5A-0E22-8734-469B03FFEFCC}"/>
              </a:ext>
            </a:extLst>
          </p:cNvPr>
          <p:cNvSpPr>
            <a:spLocks noGrp="1"/>
          </p:cNvSpPr>
          <p:nvPr>
            <p:ph type="body" sz="quarter" idx="24"/>
          </p:nvPr>
        </p:nvSpPr>
        <p:spPr>
          <a:xfrm>
            <a:off x="860356" y="2959672"/>
            <a:ext cx="3773778" cy="1998027"/>
          </a:xfrm>
        </p:spPr>
        <p:txBody>
          <a:bodyPr/>
          <a:lstStyle/>
          <a:p>
            <a:r>
              <a:rPr lang="en-US" dirty="0"/>
              <a:t>Purpose of Rule:</a:t>
            </a:r>
          </a:p>
          <a:p>
            <a:pPr marL="285750" indent="-285750">
              <a:buFont typeface="Arial" panose="020B0604020202020204" pitchFamily="34" charset="0"/>
              <a:buChar char="•"/>
            </a:pPr>
            <a:r>
              <a:rPr lang="en-US" dirty="0"/>
              <a:t>Prevent accidental releases</a:t>
            </a:r>
          </a:p>
          <a:p>
            <a:pPr marL="285750" indent="-285750">
              <a:buFont typeface="Arial" panose="020B0604020202020204" pitchFamily="34" charset="0"/>
              <a:buChar char="•"/>
            </a:pPr>
            <a:r>
              <a:rPr lang="en-US" dirty="0"/>
              <a:t>Mitigate release consequences</a:t>
            </a:r>
          </a:p>
          <a:p>
            <a:pPr marL="285750" indent="-285750">
              <a:buFont typeface="Arial" panose="020B0604020202020204" pitchFamily="34" charset="0"/>
              <a:buChar char="•"/>
            </a:pPr>
            <a:r>
              <a:rPr lang="en-US" dirty="0"/>
              <a:t>Inform the public and government</a:t>
            </a:r>
          </a:p>
        </p:txBody>
      </p:sp>
      <p:sp>
        <p:nvSpPr>
          <p:cNvPr id="3" name="Slide Number Placeholder 2">
            <a:extLst>
              <a:ext uri="{FF2B5EF4-FFF2-40B4-BE49-F238E27FC236}">
                <a16:creationId xmlns:a16="http://schemas.microsoft.com/office/drawing/2014/main" id="{EC4DCFBD-23EC-552C-D380-FA44222AE63D}"/>
              </a:ext>
            </a:extLst>
          </p:cNvPr>
          <p:cNvSpPr>
            <a:spLocks noGrp="1"/>
          </p:cNvSpPr>
          <p:nvPr>
            <p:ph type="sldNum" sz="quarter" idx="11"/>
          </p:nvPr>
        </p:nvSpPr>
        <p:spPr/>
        <p:txBody>
          <a:bodyPr/>
          <a:lstStyle/>
          <a:p>
            <a:fld id="{B5CEABB6-07DC-46E8-9B57-56EC44A396E5}" type="slidenum">
              <a:rPr lang="en-US" smtClean="0"/>
              <a:pPr/>
              <a:t>20</a:t>
            </a:fld>
            <a:endParaRPr lang="en-US" dirty="0"/>
          </a:p>
        </p:txBody>
      </p:sp>
      <p:sp>
        <p:nvSpPr>
          <p:cNvPr id="2" name="Footer Placeholder 1">
            <a:extLst>
              <a:ext uri="{FF2B5EF4-FFF2-40B4-BE49-F238E27FC236}">
                <a16:creationId xmlns:a16="http://schemas.microsoft.com/office/drawing/2014/main" id="{992D496A-6F3B-9B96-AC65-B5C8AB95CD09}"/>
              </a:ext>
            </a:extLst>
          </p:cNvPr>
          <p:cNvSpPr>
            <a:spLocks noGrp="1"/>
          </p:cNvSpPr>
          <p:nvPr>
            <p:ph type="ftr" sz="quarter" idx="10"/>
          </p:nvPr>
        </p:nvSpPr>
        <p:spPr>
          <a:xfrm>
            <a:off x="4756135" y="5625788"/>
            <a:ext cx="6997438" cy="1220478"/>
          </a:xfrm>
        </p:spPr>
        <p:txBody>
          <a:bodyPr/>
          <a:lstStyle/>
          <a:p>
            <a:r>
              <a:rPr lang="en-US" sz="1600" dirty="0"/>
              <a:t>For additional information:</a:t>
            </a:r>
          </a:p>
          <a:p>
            <a:r>
              <a:rPr lang="en-US" sz="1600" dirty="0">
                <a:hlinkClick r:id="rId6">
                  <a:extLst>
                    <a:ext uri="{A12FA001-AC4F-418D-AE19-62706E023703}">
                      <ahyp:hlinkClr xmlns:ahyp="http://schemas.microsoft.com/office/drawing/2018/hyperlinkcolor" val="tx"/>
                    </a:ext>
                  </a:extLst>
                </a:hlinkClick>
              </a:rPr>
              <a:t>Risk Management Program (RMP) Rule | US EPA</a:t>
            </a:r>
            <a:endParaRPr lang="en-US" sz="1600" dirty="0"/>
          </a:p>
          <a:p>
            <a:endParaRPr lang="en-US" dirty="0"/>
          </a:p>
          <a:p>
            <a:endParaRPr lang="en-US" dirty="0"/>
          </a:p>
        </p:txBody>
      </p:sp>
    </p:spTree>
    <p:extLst>
      <p:ext uri="{BB962C8B-B14F-4D97-AF65-F5344CB8AC3E}">
        <p14:creationId xmlns:p14="http://schemas.microsoft.com/office/powerpoint/2010/main" val="606303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8972E-E463-0831-E20D-6D722D3805B3}"/>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0FCE6E0-8A63-C73B-3D31-CE154AEFDF8D}"/>
              </a:ext>
            </a:extLst>
          </p:cNvPr>
          <p:cNvSpPr>
            <a:spLocks noGrp="1"/>
          </p:cNvSpPr>
          <p:nvPr>
            <p:ph type="sldNum" sz="quarter" idx="11"/>
          </p:nvPr>
        </p:nvSpPr>
        <p:spPr/>
        <p:txBody>
          <a:bodyPr/>
          <a:lstStyle/>
          <a:p>
            <a:fld id="{B5CEABB6-07DC-46E8-9B57-56EC44A396E5}" type="slidenum">
              <a:rPr lang="en-US" smtClean="0"/>
              <a:pPr/>
              <a:t>21</a:t>
            </a:fld>
            <a:endParaRPr lang="en-US" dirty="0"/>
          </a:p>
        </p:txBody>
      </p:sp>
      <p:sp>
        <p:nvSpPr>
          <p:cNvPr id="19" name="Title 5">
            <a:extLst>
              <a:ext uri="{FF2B5EF4-FFF2-40B4-BE49-F238E27FC236}">
                <a16:creationId xmlns:a16="http://schemas.microsoft.com/office/drawing/2014/main" id="{F798EF89-0CB4-FBA0-BB5E-A2294AA733B7}"/>
              </a:ext>
            </a:extLst>
          </p:cNvPr>
          <p:cNvSpPr>
            <a:spLocks noGrp="1"/>
          </p:cNvSpPr>
          <p:nvPr>
            <p:ph type="title"/>
          </p:nvPr>
        </p:nvSpPr>
        <p:spPr>
          <a:xfrm>
            <a:off x="811185" y="621974"/>
            <a:ext cx="7141324" cy="1192540"/>
          </a:xfrm>
        </p:spPr>
        <p:txBody>
          <a:bodyPr/>
          <a:lstStyle/>
          <a:p>
            <a:r>
              <a:rPr lang="en-US" dirty="0"/>
              <a:t>PROGRAM LEVEL 3</a:t>
            </a:r>
          </a:p>
        </p:txBody>
      </p:sp>
      <p:sp>
        <p:nvSpPr>
          <p:cNvPr id="20" name="Text Placeholder 3">
            <a:extLst>
              <a:ext uri="{FF2B5EF4-FFF2-40B4-BE49-F238E27FC236}">
                <a16:creationId xmlns:a16="http://schemas.microsoft.com/office/drawing/2014/main" id="{314CB745-A5C4-BCD6-3807-50D1F704106B}"/>
              </a:ext>
            </a:extLst>
          </p:cNvPr>
          <p:cNvSpPr txBox="1">
            <a:spLocks/>
          </p:cNvSpPr>
          <p:nvPr/>
        </p:nvSpPr>
        <p:spPr>
          <a:xfrm>
            <a:off x="1295401" y="1648691"/>
            <a:ext cx="8291943" cy="339479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a:t>Management System</a:t>
            </a:r>
          </a:p>
          <a:p>
            <a:r>
              <a:rPr lang="en-US" sz="3200"/>
              <a:t>Hazard Assessment</a:t>
            </a:r>
          </a:p>
          <a:p>
            <a:r>
              <a:rPr lang="en-US" sz="3200"/>
              <a:t>Prevention Program</a:t>
            </a:r>
          </a:p>
          <a:p>
            <a:r>
              <a:rPr lang="en-US" sz="3200"/>
              <a:t>Emergency Response Requirements</a:t>
            </a:r>
            <a:endParaRPr lang="en-US" sz="3200" dirty="0"/>
          </a:p>
        </p:txBody>
      </p:sp>
    </p:spTree>
    <p:extLst>
      <p:ext uri="{BB962C8B-B14F-4D97-AF65-F5344CB8AC3E}">
        <p14:creationId xmlns:p14="http://schemas.microsoft.com/office/powerpoint/2010/main" val="3050482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45DEB4B-29C4-4C2D-FD06-DE477540E16C}"/>
              </a:ext>
            </a:extLst>
          </p:cNvPr>
          <p:cNvSpPr>
            <a:spLocks noGrp="1"/>
          </p:cNvSpPr>
          <p:nvPr>
            <p:ph type="title"/>
          </p:nvPr>
        </p:nvSpPr>
        <p:spPr>
          <a:xfrm>
            <a:off x="811184" y="621973"/>
            <a:ext cx="8096125" cy="1123700"/>
          </a:xfrm>
        </p:spPr>
        <p:txBody>
          <a:bodyPr/>
          <a:lstStyle/>
          <a:p>
            <a:r>
              <a:rPr lang="en-US" dirty="0"/>
              <a:t>Written Management Plan</a:t>
            </a:r>
          </a:p>
        </p:txBody>
      </p:sp>
      <p:sp>
        <p:nvSpPr>
          <p:cNvPr id="4" name="Text Placeholder 3">
            <a:extLst>
              <a:ext uri="{FF2B5EF4-FFF2-40B4-BE49-F238E27FC236}">
                <a16:creationId xmlns:a16="http://schemas.microsoft.com/office/drawing/2014/main" id="{3AD03AD0-700B-C8E0-7275-95400D2A67DA}"/>
              </a:ext>
            </a:extLst>
          </p:cNvPr>
          <p:cNvSpPr>
            <a:spLocks noGrp="1"/>
          </p:cNvSpPr>
          <p:nvPr>
            <p:ph type="body" sz="quarter" idx="13"/>
          </p:nvPr>
        </p:nvSpPr>
        <p:spPr>
          <a:xfrm>
            <a:off x="430655" y="2032831"/>
            <a:ext cx="7737763" cy="2372913"/>
          </a:xfrm>
        </p:spPr>
        <p:txBody>
          <a:bodyPr/>
          <a:lstStyle/>
          <a:p>
            <a:pPr marL="285750" indent="-285750">
              <a:buFont typeface="Wingdings" panose="05000000000000000000" pitchFamily="2" charset="2"/>
              <a:buChar char="Ø"/>
            </a:pPr>
            <a:r>
              <a:rPr lang="en-US" dirty="0"/>
              <a:t>Document who is responsible</a:t>
            </a:r>
          </a:p>
          <a:p>
            <a:pPr marL="285750" indent="-285750">
              <a:buFont typeface="Wingdings" panose="05000000000000000000" pitchFamily="2" charset="2"/>
              <a:buChar char="Ø"/>
            </a:pPr>
            <a:endParaRPr lang="en-US" dirty="0"/>
          </a:p>
          <a:p>
            <a:pPr marL="971550" lvl="1" indent="-285750">
              <a:buFont typeface="Wingdings" panose="05000000000000000000" pitchFamily="2" charset="2"/>
              <a:buChar char="Ø"/>
            </a:pPr>
            <a:r>
              <a:rPr lang="en-US" dirty="0"/>
              <a:t>Delineate individual with overall responsibility</a:t>
            </a:r>
          </a:p>
          <a:p>
            <a:pPr lvl="1" indent="0">
              <a:buNone/>
            </a:pPr>
            <a:endParaRPr lang="en-US" dirty="0"/>
          </a:p>
          <a:p>
            <a:pPr marL="971550" lvl="1" indent="-285750">
              <a:buFont typeface="Wingdings" panose="05000000000000000000" pitchFamily="2" charset="2"/>
              <a:buChar char="Ø"/>
            </a:pPr>
            <a:r>
              <a:rPr lang="en-US" dirty="0"/>
              <a:t>Describe roles and responsibilities of others</a:t>
            </a:r>
          </a:p>
        </p:txBody>
      </p:sp>
      <p:sp>
        <p:nvSpPr>
          <p:cNvPr id="3" name="Slide Number Placeholder 2">
            <a:extLst>
              <a:ext uri="{FF2B5EF4-FFF2-40B4-BE49-F238E27FC236}">
                <a16:creationId xmlns:a16="http://schemas.microsoft.com/office/drawing/2014/main" id="{9DAC2F18-F42A-93AA-15CD-BEDD12AB0EF9}"/>
              </a:ext>
            </a:extLst>
          </p:cNvPr>
          <p:cNvSpPr>
            <a:spLocks noGrp="1"/>
          </p:cNvSpPr>
          <p:nvPr>
            <p:ph type="sldNum" sz="quarter" idx="11"/>
          </p:nvPr>
        </p:nvSpPr>
        <p:spPr/>
        <p:txBody>
          <a:bodyPr/>
          <a:lstStyle/>
          <a:p>
            <a:fld id="{B5CEABB6-07DC-46E8-9B57-56EC44A396E5}" type="slidenum">
              <a:rPr lang="en-US" smtClean="0"/>
              <a:pPr/>
              <a:t>22</a:t>
            </a:fld>
            <a:endParaRPr lang="en-US" dirty="0"/>
          </a:p>
        </p:txBody>
      </p:sp>
    </p:spTree>
    <p:extLst>
      <p:ext uri="{BB962C8B-B14F-4D97-AF65-F5344CB8AC3E}">
        <p14:creationId xmlns:p14="http://schemas.microsoft.com/office/powerpoint/2010/main" val="4204688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9D1CC-DABE-B9C8-8EC0-48C57373462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8E01812-B058-23B5-DFD1-6195839411C8}"/>
              </a:ext>
            </a:extLst>
          </p:cNvPr>
          <p:cNvSpPr>
            <a:spLocks noGrp="1"/>
          </p:cNvSpPr>
          <p:nvPr>
            <p:ph type="sldNum" sz="quarter" idx="11"/>
          </p:nvPr>
        </p:nvSpPr>
        <p:spPr/>
        <p:txBody>
          <a:bodyPr/>
          <a:lstStyle/>
          <a:p>
            <a:fld id="{B5CEABB6-07DC-46E8-9B57-56EC44A396E5}" type="slidenum">
              <a:rPr lang="en-US" smtClean="0"/>
              <a:pPr/>
              <a:t>23</a:t>
            </a:fld>
            <a:endParaRPr lang="en-US" dirty="0"/>
          </a:p>
        </p:txBody>
      </p:sp>
      <p:sp>
        <p:nvSpPr>
          <p:cNvPr id="7" name="Title 4">
            <a:extLst>
              <a:ext uri="{FF2B5EF4-FFF2-40B4-BE49-F238E27FC236}">
                <a16:creationId xmlns:a16="http://schemas.microsoft.com/office/drawing/2014/main" id="{26DAB884-C3D9-EDA2-7C35-2CFCB07D1EBB}"/>
              </a:ext>
            </a:extLst>
          </p:cNvPr>
          <p:cNvSpPr txBox="1">
            <a:spLocks/>
          </p:cNvSpPr>
          <p:nvPr/>
        </p:nvSpPr>
        <p:spPr>
          <a:xfrm>
            <a:off x="686493" y="512565"/>
            <a:ext cx="8096125" cy="712970"/>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4000" b="1" i="0" kern="1200" spc="100" baseline="0">
                <a:solidFill>
                  <a:schemeClr val="bg1"/>
                </a:solidFill>
                <a:latin typeface="+mj-lt"/>
                <a:ea typeface="+mj-ea"/>
                <a:cs typeface="Arial Black" panose="020B0604020202020204" pitchFamily="34" charset="0"/>
              </a:defRPr>
            </a:lvl1pPr>
          </a:lstStyle>
          <a:p>
            <a:r>
              <a:rPr lang="en-US" dirty="0"/>
              <a:t>Hazard Assessment</a:t>
            </a:r>
          </a:p>
        </p:txBody>
      </p:sp>
      <p:sp>
        <p:nvSpPr>
          <p:cNvPr id="8" name="Text Placeholder 3">
            <a:extLst>
              <a:ext uri="{FF2B5EF4-FFF2-40B4-BE49-F238E27FC236}">
                <a16:creationId xmlns:a16="http://schemas.microsoft.com/office/drawing/2014/main" id="{F931D93F-CA87-180D-4F36-4F9BCB884FA4}"/>
              </a:ext>
            </a:extLst>
          </p:cNvPr>
          <p:cNvSpPr txBox="1">
            <a:spLocks/>
          </p:cNvSpPr>
          <p:nvPr/>
        </p:nvSpPr>
        <p:spPr>
          <a:xfrm>
            <a:off x="112001" y="1155342"/>
            <a:ext cx="9489200" cy="4589388"/>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b="0" i="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Ø"/>
            </a:pPr>
            <a:r>
              <a:rPr lang="en-US" dirty="0"/>
              <a:t>Document who is responsible</a:t>
            </a:r>
          </a:p>
          <a:p>
            <a:pPr marL="971550" lvl="1" indent="-285750">
              <a:buFont typeface="Wingdings" panose="05000000000000000000" pitchFamily="2" charset="2"/>
              <a:buChar char="Ø"/>
            </a:pPr>
            <a:r>
              <a:rPr lang="en-US" dirty="0"/>
              <a:t>Describe worst-case scenario for release</a:t>
            </a:r>
          </a:p>
          <a:p>
            <a:pPr marL="971550" lvl="1" indent="-285750">
              <a:buFont typeface="Wingdings" panose="05000000000000000000" pitchFamily="2" charset="2"/>
              <a:buChar char="Ø"/>
            </a:pPr>
            <a:r>
              <a:rPr lang="en-US" dirty="0"/>
              <a:t>Describe an alternate scenario (more likely than worst case)</a:t>
            </a:r>
          </a:p>
          <a:p>
            <a:pPr marL="971550" lvl="1" indent="-285750">
              <a:buFont typeface="Wingdings" panose="05000000000000000000" pitchFamily="2" charset="2"/>
              <a:buChar char="Ø"/>
            </a:pPr>
            <a:r>
              <a:rPr lang="en-US" dirty="0"/>
              <a:t>Describe mitigation system – stuff designed to minimize exposure</a:t>
            </a:r>
          </a:p>
          <a:p>
            <a:pPr marL="1428750" lvl="2" indent="-285750">
              <a:buFont typeface="Wingdings" panose="05000000000000000000" pitchFamily="2" charset="2"/>
              <a:buChar char="Ø"/>
            </a:pPr>
            <a:r>
              <a:rPr lang="en-US" dirty="0"/>
              <a:t>Passive mitigation (only thing considered in worst case) – e.g., enclosed spaces</a:t>
            </a:r>
          </a:p>
          <a:p>
            <a:pPr marL="1428750" lvl="2" indent="-285750">
              <a:buFont typeface="Wingdings" panose="05000000000000000000" pitchFamily="2" charset="2"/>
              <a:buChar char="Ø"/>
            </a:pPr>
            <a:r>
              <a:rPr lang="en-US" dirty="0"/>
              <a:t>Active mitigation -  e.g., interlocks, shutdown systems, emergency isolation systems, gas scrubbers</a:t>
            </a:r>
          </a:p>
          <a:p>
            <a:pPr marL="971550" lvl="1" indent="-285750">
              <a:buFont typeface="Wingdings" panose="05000000000000000000" pitchFamily="2" charset="2"/>
              <a:buChar char="Ø"/>
            </a:pPr>
            <a:r>
              <a:rPr lang="en-US" dirty="0"/>
              <a:t>Describe 5-Year Accident History Criteria</a:t>
            </a:r>
          </a:p>
          <a:p>
            <a:pPr marL="1428750" lvl="2" indent="-285750">
              <a:buFont typeface="Wingdings" panose="05000000000000000000" pitchFamily="2" charset="2"/>
              <a:buChar char="Ø"/>
            </a:pPr>
            <a:r>
              <a:rPr lang="en-US" dirty="0"/>
              <a:t>Consequences – On or Off-site injuries or deaths, evacuations, property damage, etc.</a:t>
            </a:r>
          </a:p>
          <a:p>
            <a:pPr marL="1428750" lvl="2" indent="-285750">
              <a:buFont typeface="Wingdings" panose="05000000000000000000" pitchFamily="2" charset="2"/>
              <a:buChar char="Ø"/>
            </a:pPr>
            <a:r>
              <a:rPr lang="en-US" dirty="0"/>
              <a:t>Hold Public Meeting within 90 days of an accident with off-site impacts</a:t>
            </a:r>
          </a:p>
        </p:txBody>
      </p:sp>
    </p:spTree>
    <p:extLst>
      <p:ext uri="{BB962C8B-B14F-4D97-AF65-F5344CB8AC3E}">
        <p14:creationId xmlns:p14="http://schemas.microsoft.com/office/powerpoint/2010/main" val="2835733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B1A5E-2746-1C00-2C25-2F5F760FBF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089AA0-67E8-66BD-86E7-645DC83E0563}"/>
              </a:ext>
            </a:extLst>
          </p:cNvPr>
          <p:cNvSpPr>
            <a:spLocks noGrp="1"/>
          </p:cNvSpPr>
          <p:nvPr>
            <p:ph type="title"/>
          </p:nvPr>
        </p:nvSpPr>
        <p:spPr>
          <a:xfrm>
            <a:off x="811185" y="621974"/>
            <a:ext cx="6171506" cy="582794"/>
          </a:xfrm>
        </p:spPr>
        <p:txBody>
          <a:bodyPr/>
          <a:lstStyle/>
          <a:p>
            <a:r>
              <a:rPr lang="en-US" dirty="0"/>
              <a:t>Prevention Program</a:t>
            </a:r>
          </a:p>
        </p:txBody>
      </p:sp>
      <p:sp>
        <p:nvSpPr>
          <p:cNvPr id="4" name="Text Placeholder 3">
            <a:extLst>
              <a:ext uri="{FF2B5EF4-FFF2-40B4-BE49-F238E27FC236}">
                <a16:creationId xmlns:a16="http://schemas.microsoft.com/office/drawing/2014/main" id="{23F418E6-13FA-8DC8-9DC3-5542EB947C46}"/>
              </a:ext>
            </a:extLst>
          </p:cNvPr>
          <p:cNvSpPr>
            <a:spLocks noGrp="1"/>
          </p:cNvSpPr>
          <p:nvPr>
            <p:ph type="body" sz="quarter" idx="13"/>
          </p:nvPr>
        </p:nvSpPr>
        <p:spPr>
          <a:xfrm>
            <a:off x="290946" y="1423554"/>
            <a:ext cx="9240981" cy="4714009"/>
          </a:xfrm>
        </p:spPr>
        <p:txBody>
          <a:bodyPr/>
          <a:lstStyle/>
          <a:p>
            <a:pPr marL="285750" indent="-285750">
              <a:buFont typeface="Wingdings" panose="05000000000000000000" pitchFamily="2" charset="2"/>
              <a:buChar char="Ø"/>
            </a:pPr>
            <a:r>
              <a:rPr lang="en-US" dirty="0"/>
              <a:t>Process Safety Information</a:t>
            </a:r>
          </a:p>
          <a:p>
            <a:pPr marL="971550" lvl="1" indent="-285750">
              <a:buFont typeface="Wingdings" panose="05000000000000000000" pitchFamily="2" charset="2"/>
              <a:buChar char="Ø"/>
            </a:pPr>
            <a:r>
              <a:rPr lang="en-US" dirty="0"/>
              <a:t>Best Management Practices (Recognized and Generally Accepted Good Engineering Practices)</a:t>
            </a:r>
          </a:p>
          <a:p>
            <a:pPr marL="971550" lvl="1" indent="-285750">
              <a:buFont typeface="Wingdings" panose="05000000000000000000" pitchFamily="2" charset="2"/>
              <a:buChar char="Ø"/>
            </a:pPr>
            <a:r>
              <a:rPr lang="en-US" dirty="0"/>
              <a:t>Chemical Hazards/Process Technology/Process Equipment</a:t>
            </a:r>
          </a:p>
          <a:p>
            <a:pPr marL="285750" indent="-285750">
              <a:buFont typeface="Wingdings" panose="05000000000000000000" pitchFamily="2" charset="2"/>
              <a:buChar char="Ø"/>
            </a:pPr>
            <a:r>
              <a:rPr lang="en-US" dirty="0"/>
              <a:t>Process Hazard Analysis</a:t>
            </a:r>
          </a:p>
          <a:p>
            <a:pPr marL="971550" lvl="1" indent="-285750">
              <a:buFont typeface="Wingdings" panose="05000000000000000000" pitchFamily="2" charset="2"/>
              <a:buChar char="Ø"/>
            </a:pPr>
            <a:r>
              <a:rPr lang="en-US" dirty="0"/>
              <a:t>Identify potential hazards of potential for release</a:t>
            </a:r>
          </a:p>
          <a:p>
            <a:pPr marL="971550" lvl="1" indent="-285750">
              <a:buFont typeface="Wingdings" panose="05000000000000000000" pitchFamily="2" charset="2"/>
              <a:buChar char="Ø"/>
            </a:pPr>
            <a:r>
              <a:rPr lang="en-US" dirty="0"/>
              <a:t>Consider Operating Pressures/Human Error/Typical Causes of Accidents/Need for Mitigation</a:t>
            </a:r>
          </a:p>
          <a:p>
            <a:pPr marL="971550" lvl="1" indent="-285750">
              <a:buFont typeface="Wingdings" panose="05000000000000000000" pitchFamily="2" charset="2"/>
              <a:buChar char="Ø"/>
            </a:pPr>
            <a:r>
              <a:rPr lang="en-US" dirty="0"/>
              <a:t>Findings used to develop operating procedures</a:t>
            </a:r>
          </a:p>
          <a:p>
            <a:pPr marL="285750" indent="-285750">
              <a:buFont typeface="Wingdings" panose="05000000000000000000" pitchFamily="2" charset="2"/>
              <a:buChar char="Ø"/>
            </a:pPr>
            <a:r>
              <a:rPr lang="en-US" dirty="0"/>
              <a:t>Operating Procedures</a:t>
            </a:r>
          </a:p>
          <a:p>
            <a:pPr marL="971550" lvl="1" indent="-285750">
              <a:buFont typeface="Wingdings" panose="05000000000000000000" pitchFamily="2" charset="2"/>
              <a:buChar char="Ø"/>
            </a:pPr>
            <a:r>
              <a:rPr lang="en-US" dirty="0"/>
              <a:t>Initial Startup/Normal Operations/Temporary Operations/Emergency Shutdown/Normal Shutdown/Re-Start Following Emergency and Normal Shutdown</a:t>
            </a:r>
          </a:p>
          <a:p>
            <a:pPr marL="971550" lvl="1" indent="-285750">
              <a:buFont typeface="Wingdings" panose="05000000000000000000" pitchFamily="2" charset="2"/>
              <a:buChar char="Ø"/>
            </a:pPr>
            <a:endParaRPr lang="en-US" dirty="0"/>
          </a:p>
        </p:txBody>
      </p:sp>
      <p:sp>
        <p:nvSpPr>
          <p:cNvPr id="3" name="Slide Number Placeholder 2">
            <a:extLst>
              <a:ext uri="{FF2B5EF4-FFF2-40B4-BE49-F238E27FC236}">
                <a16:creationId xmlns:a16="http://schemas.microsoft.com/office/drawing/2014/main" id="{B1BCB1B3-9687-D058-F5CA-FCE2F95D095E}"/>
              </a:ext>
            </a:extLst>
          </p:cNvPr>
          <p:cNvSpPr>
            <a:spLocks noGrp="1"/>
          </p:cNvSpPr>
          <p:nvPr>
            <p:ph type="sldNum" sz="quarter" idx="11"/>
          </p:nvPr>
        </p:nvSpPr>
        <p:spPr/>
        <p:txBody>
          <a:bodyPr/>
          <a:lstStyle/>
          <a:p>
            <a:fld id="{B5CEABB6-07DC-46E8-9B57-56EC44A396E5}" type="slidenum">
              <a:rPr lang="en-US" smtClean="0"/>
              <a:pPr/>
              <a:t>24</a:t>
            </a:fld>
            <a:endParaRPr lang="en-US" dirty="0"/>
          </a:p>
        </p:txBody>
      </p:sp>
    </p:spTree>
    <p:extLst>
      <p:ext uri="{BB962C8B-B14F-4D97-AF65-F5344CB8AC3E}">
        <p14:creationId xmlns:p14="http://schemas.microsoft.com/office/powerpoint/2010/main" val="1781760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8C246-1E09-5A03-546B-153AF1300A3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8E8EF62-6E31-D692-8636-AE4F088A24C4}"/>
              </a:ext>
            </a:extLst>
          </p:cNvPr>
          <p:cNvSpPr>
            <a:spLocks noGrp="1"/>
          </p:cNvSpPr>
          <p:nvPr>
            <p:ph type="title"/>
          </p:nvPr>
        </p:nvSpPr>
        <p:spPr>
          <a:xfrm>
            <a:off x="405592" y="429040"/>
            <a:ext cx="9011688" cy="582794"/>
          </a:xfrm>
        </p:spPr>
        <p:txBody>
          <a:bodyPr/>
          <a:lstStyle/>
          <a:p>
            <a:r>
              <a:rPr lang="en-US" dirty="0"/>
              <a:t>Prevention Program Continued</a:t>
            </a:r>
          </a:p>
        </p:txBody>
      </p:sp>
      <p:sp>
        <p:nvSpPr>
          <p:cNvPr id="4" name="Text Placeholder 3">
            <a:extLst>
              <a:ext uri="{FF2B5EF4-FFF2-40B4-BE49-F238E27FC236}">
                <a16:creationId xmlns:a16="http://schemas.microsoft.com/office/drawing/2014/main" id="{799BEA42-04F5-7790-DA18-D721EC5D8119}"/>
              </a:ext>
            </a:extLst>
          </p:cNvPr>
          <p:cNvSpPr>
            <a:spLocks noGrp="1"/>
          </p:cNvSpPr>
          <p:nvPr>
            <p:ph type="body" sz="quarter" idx="13"/>
          </p:nvPr>
        </p:nvSpPr>
        <p:spPr>
          <a:xfrm>
            <a:off x="290946" y="1423554"/>
            <a:ext cx="9011689" cy="5173189"/>
          </a:xfrm>
        </p:spPr>
        <p:txBody>
          <a:bodyPr/>
          <a:lstStyle/>
          <a:p>
            <a:pPr marL="285750" indent="-285750">
              <a:buFont typeface="Wingdings" panose="05000000000000000000" pitchFamily="2" charset="2"/>
              <a:buChar char="Ø"/>
            </a:pPr>
            <a:r>
              <a:rPr lang="en-US" dirty="0"/>
              <a:t>Training</a:t>
            </a:r>
          </a:p>
          <a:p>
            <a:pPr marL="971550" lvl="1" indent="-285750">
              <a:buFont typeface="Wingdings" panose="05000000000000000000" pitchFamily="2" charset="2"/>
              <a:buChar char="Ø"/>
            </a:pPr>
            <a:r>
              <a:rPr lang="en-US" dirty="0"/>
              <a:t>40 CFR 68 </a:t>
            </a:r>
          </a:p>
          <a:p>
            <a:pPr marL="971550" lvl="1" indent="-285750">
              <a:buFont typeface="Wingdings" panose="05000000000000000000" pitchFamily="2" charset="2"/>
              <a:buChar char="Ø"/>
            </a:pPr>
            <a:r>
              <a:rPr lang="en-US" dirty="0"/>
              <a:t>Operating Procedures/Mechanical Integrity/Management of Change and Pre-Startup/Contractors/Emergency Response</a:t>
            </a:r>
          </a:p>
          <a:p>
            <a:pPr marL="285750" indent="-285750">
              <a:buFont typeface="Wingdings" panose="05000000000000000000" pitchFamily="2" charset="2"/>
              <a:buChar char="Ø"/>
            </a:pPr>
            <a:r>
              <a:rPr lang="en-US" dirty="0"/>
              <a:t>Mechanical Integrity (Scales, detectors, piping, scrubbers, cranes, hoists)</a:t>
            </a:r>
          </a:p>
          <a:p>
            <a:pPr marL="971550" lvl="1" indent="-285750">
              <a:buFont typeface="Wingdings" panose="05000000000000000000" pitchFamily="2" charset="2"/>
              <a:buChar char="Ø"/>
            </a:pPr>
            <a:r>
              <a:rPr lang="en-US" dirty="0"/>
              <a:t>Critical to Safe Operations</a:t>
            </a:r>
          </a:p>
          <a:p>
            <a:pPr marL="971550" lvl="1" indent="-285750">
              <a:buFont typeface="Wingdings" panose="05000000000000000000" pitchFamily="2" charset="2"/>
              <a:buChar char="Ø"/>
            </a:pPr>
            <a:r>
              <a:rPr lang="en-US" dirty="0"/>
              <a:t>Prevents releases</a:t>
            </a:r>
          </a:p>
          <a:p>
            <a:pPr marL="971550" lvl="1" indent="-285750">
              <a:buFont typeface="Wingdings" panose="05000000000000000000" pitchFamily="2" charset="2"/>
              <a:buChar char="Ø"/>
            </a:pPr>
            <a:r>
              <a:rPr lang="en-US" dirty="0"/>
              <a:t>Saves Money</a:t>
            </a:r>
          </a:p>
          <a:p>
            <a:pPr marL="285750" indent="-285750">
              <a:buFont typeface="Wingdings" panose="05000000000000000000" pitchFamily="2" charset="2"/>
              <a:buChar char="Ø"/>
            </a:pPr>
            <a:r>
              <a:rPr lang="en-US" dirty="0"/>
              <a:t>Compliance Audit</a:t>
            </a:r>
          </a:p>
          <a:p>
            <a:pPr marL="971550" lvl="1" indent="-285750">
              <a:buFont typeface="Wingdings" panose="05000000000000000000" pitchFamily="2" charset="2"/>
              <a:buChar char="Ø"/>
            </a:pPr>
            <a:r>
              <a:rPr lang="en-US" dirty="0"/>
              <a:t>Every three years</a:t>
            </a:r>
          </a:p>
          <a:p>
            <a:pPr marL="971550" lvl="1" indent="-285750">
              <a:buFont typeface="Wingdings" panose="05000000000000000000" pitchFamily="2" charset="2"/>
              <a:buChar char="Ø"/>
            </a:pPr>
            <a:r>
              <a:rPr lang="en-US" dirty="0"/>
              <a:t>Must be done by at least one person knowledgeable in water treatment (someone from the facility)</a:t>
            </a:r>
          </a:p>
          <a:p>
            <a:pPr marL="971550" lvl="1" indent="-285750">
              <a:buFont typeface="Wingdings" panose="05000000000000000000" pitchFamily="2" charset="2"/>
              <a:buChar char="Ø"/>
            </a:pPr>
            <a:endParaRPr lang="en-US" dirty="0"/>
          </a:p>
        </p:txBody>
      </p:sp>
      <p:sp>
        <p:nvSpPr>
          <p:cNvPr id="3" name="Slide Number Placeholder 2">
            <a:extLst>
              <a:ext uri="{FF2B5EF4-FFF2-40B4-BE49-F238E27FC236}">
                <a16:creationId xmlns:a16="http://schemas.microsoft.com/office/drawing/2014/main" id="{00A6E7C4-B658-E001-2D1F-E30FBDC446A8}"/>
              </a:ext>
            </a:extLst>
          </p:cNvPr>
          <p:cNvSpPr>
            <a:spLocks noGrp="1"/>
          </p:cNvSpPr>
          <p:nvPr>
            <p:ph type="sldNum" sz="quarter" idx="11"/>
          </p:nvPr>
        </p:nvSpPr>
        <p:spPr/>
        <p:txBody>
          <a:bodyPr/>
          <a:lstStyle/>
          <a:p>
            <a:fld id="{B5CEABB6-07DC-46E8-9B57-56EC44A396E5}" type="slidenum">
              <a:rPr lang="en-US" smtClean="0"/>
              <a:pPr/>
              <a:t>25</a:t>
            </a:fld>
            <a:endParaRPr lang="en-US" dirty="0"/>
          </a:p>
        </p:txBody>
      </p:sp>
    </p:spTree>
    <p:extLst>
      <p:ext uri="{BB962C8B-B14F-4D97-AF65-F5344CB8AC3E}">
        <p14:creationId xmlns:p14="http://schemas.microsoft.com/office/powerpoint/2010/main" val="3700685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A9F00-AF64-2811-46F8-16C0BF3D1D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E8B53A-3A2E-6611-74CA-F0F26381B30E}"/>
              </a:ext>
            </a:extLst>
          </p:cNvPr>
          <p:cNvSpPr>
            <a:spLocks noGrp="1"/>
          </p:cNvSpPr>
          <p:nvPr>
            <p:ph type="title"/>
          </p:nvPr>
        </p:nvSpPr>
        <p:spPr>
          <a:xfrm>
            <a:off x="405592" y="429039"/>
            <a:ext cx="9011688" cy="1212183"/>
          </a:xfrm>
        </p:spPr>
        <p:txBody>
          <a:bodyPr/>
          <a:lstStyle/>
          <a:p>
            <a:r>
              <a:rPr lang="en-US" dirty="0"/>
              <a:t>Other Prevention Program Requirements</a:t>
            </a:r>
          </a:p>
        </p:txBody>
      </p:sp>
      <p:sp>
        <p:nvSpPr>
          <p:cNvPr id="4" name="Text Placeholder 3">
            <a:extLst>
              <a:ext uri="{FF2B5EF4-FFF2-40B4-BE49-F238E27FC236}">
                <a16:creationId xmlns:a16="http://schemas.microsoft.com/office/drawing/2014/main" id="{DD4ACB35-6138-D393-B91D-14CB311C9055}"/>
              </a:ext>
            </a:extLst>
          </p:cNvPr>
          <p:cNvSpPr>
            <a:spLocks noGrp="1"/>
          </p:cNvSpPr>
          <p:nvPr>
            <p:ph type="body" sz="quarter" idx="13"/>
          </p:nvPr>
        </p:nvSpPr>
        <p:spPr>
          <a:xfrm>
            <a:off x="1177638" y="2043005"/>
            <a:ext cx="7426035" cy="3992669"/>
          </a:xfrm>
        </p:spPr>
        <p:txBody>
          <a:bodyPr/>
          <a:lstStyle/>
          <a:p>
            <a:pPr marL="285750" indent="-285750">
              <a:buFont typeface="Wingdings" panose="05000000000000000000" pitchFamily="2" charset="2"/>
              <a:buChar char="Ø"/>
            </a:pPr>
            <a:r>
              <a:rPr lang="en-US" sz="2800" dirty="0"/>
              <a:t>Incident Investigation</a:t>
            </a:r>
          </a:p>
          <a:p>
            <a:pPr marL="285750" indent="-285750">
              <a:buFont typeface="Wingdings" panose="05000000000000000000" pitchFamily="2" charset="2"/>
              <a:buChar char="Ø"/>
            </a:pPr>
            <a:r>
              <a:rPr lang="en-US" sz="2800" dirty="0"/>
              <a:t>Management of Change</a:t>
            </a:r>
          </a:p>
          <a:p>
            <a:pPr marL="285750" indent="-285750">
              <a:buFont typeface="Wingdings" panose="05000000000000000000" pitchFamily="2" charset="2"/>
              <a:buChar char="Ø"/>
            </a:pPr>
            <a:r>
              <a:rPr lang="en-US" sz="2800" dirty="0"/>
              <a:t>Pre-Startup Review</a:t>
            </a:r>
          </a:p>
          <a:p>
            <a:pPr marL="285750" indent="-285750">
              <a:buFont typeface="Wingdings" panose="05000000000000000000" pitchFamily="2" charset="2"/>
              <a:buChar char="Ø"/>
            </a:pPr>
            <a:r>
              <a:rPr lang="en-US" sz="2800" dirty="0"/>
              <a:t>Employee Participation</a:t>
            </a:r>
          </a:p>
          <a:p>
            <a:pPr marL="285750" indent="-285750">
              <a:buFont typeface="Wingdings" panose="05000000000000000000" pitchFamily="2" charset="2"/>
              <a:buChar char="Ø"/>
            </a:pPr>
            <a:r>
              <a:rPr lang="en-US" sz="2800" dirty="0"/>
              <a:t>Hot Work</a:t>
            </a:r>
          </a:p>
          <a:p>
            <a:pPr marL="285750" indent="-285750">
              <a:buFont typeface="Wingdings" panose="05000000000000000000" pitchFamily="2" charset="2"/>
              <a:buChar char="Ø"/>
            </a:pPr>
            <a:r>
              <a:rPr lang="en-US" sz="2800" dirty="0"/>
              <a:t>Contractors</a:t>
            </a:r>
          </a:p>
          <a:p>
            <a:pPr marL="285750" indent="-285750">
              <a:buFont typeface="Wingdings" panose="05000000000000000000" pitchFamily="2" charset="2"/>
              <a:buChar char="Ø"/>
            </a:pPr>
            <a:r>
              <a:rPr lang="en-US" sz="2800" dirty="0"/>
              <a:t>Emergency Response</a:t>
            </a:r>
          </a:p>
        </p:txBody>
      </p:sp>
      <p:sp>
        <p:nvSpPr>
          <p:cNvPr id="3" name="Slide Number Placeholder 2">
            <a:extLst>
              <a:ext uri="{FF2B5EF4-FFF2-40B4-BE49-F238E27FC236}">
                <a16:creationId xmlns:a16="http://schemas.microsoft.com/office/drawing/2014/main" id="{9A2124D6-37B8-B91E-A524-4984859AF73A}"/>
              </a:ext>
            </a:extLst>
          </p:cNvPr>
          <p:cNvSpPr>
            <a:spLocks noGrp="1"/>
          </p:cNvSpPr>
          <p:nvPr>
            <p:ph type="sldNum" sz="quarter" idx="11"/>
          </p:nvPr>
        </p:nvSpPr>
        <p:spPr/>
        <p:txBody>
          <a:bodyPr/>
          <a:lstStyle/>
          <a:p>
            <a:fld id="{B5CEABB6-07DC-46E8-9B57-56EC44A396E5}" type="slidenum">
              <a:rPr lang="en-US" smtClean="0"/>
              <a:pPr/>
              <a:t>26</a:t>
            </a:fld>
            <a:endParaRPr lang="en-US" dirty="0"/>
          </a:p>
        </p:txBody>
      </p:sp>
    </p:spTree>
    <p:extLst>
      <p:ext uri="{BB962C8B-B14F-4D97-AF65-F5344CB8AC3E}">
        <p14:creationId xmlns:p14="http://schemas.microsoft.com/office/powerpoint/2010/main" val="3888305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F39D5A6-387D-EBEB-D31A-CE7A5F569155}"/>
              </a:ext>
            </a:extLst>
          </p:cNvPr>
          <p:cNvSpPr>
            <a:spLocks noGrp="1"/>
          </p:cNvSpPr>
          <p:nvPr>
            <p:ph type="title"/>
          </p:nvPr>
        </p:nvSpPr>
        <p:spPr>
          <a:xfrm>
            <a:off x="811184" y="621973"/>
            <a:ext cx="6919651" cy="1854527"/>
          </a:xfrm>
        </p:spPr>
        <p:txBody>
          <a:bodyPr/>
          <a:lstStyle/>
          <a:p>
            <a:r>
              <a:rPr lang="en-US" dirty="0"/>
              <a:t>Illinois EPA Permit Requirements</a:t>
            </a:r>
          </a:p>
        </p:txBody>
      </p:sp>
      <p:pic>
        <p:nvPicPr>
          <p:cNvPr id="10" name="Picture Placeholder 9" descr="Clipboard checked with solid fill">
            <a:extLst>
              <a:ext uri="{FF2B5EF4-FFF2-40B4-BE49-F238E27FC236}">
                <a16:creationId xmlns:a16="http://schemas.microsoft.com/office/drawing/2014/main" id="{0E44F6E3-92AD-F6DC-E7FE-C04FCB50D7D6}"/>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366806" y="2374695"/>
            <a:ext cx="685800" cy="685800"/>
          </a:xfrm>
        </p:spPr>
      </p:pic>
      <p:sp>
        <p:nvSpPr>
          <p:cNvPr id="4" name="Text Placeholder 3">
            <a:extLst>
              <a:ext uri="{FF2B5EF4-FFF2-40B4-BE49-F238E27FC236}">
                <a16:creationId xmlns:a16="http://schemas.microsoft.com/office/drawing/2014/main" id="{656235F5-A4AD-6B82-768B-5D4F4E0D3DC9}"/>
              </a:ext>
            </a:extLst>
          </p:cNvPr>
          <p:cNvSpPr>
            <a:spLocks noGrp="1"/>
          </p:cNvSpPr>
          <p:nvPr>
            <p:ph type="body" sz="quarter" idx="26"/>
          </p:nvPr>
        </p:nvSpPr>
        <p:spPr>
          <a:xfrm>
            <a:off x="1295401" y="3429000"/>
            <a:ext cx="3773778" cy="952501"/>
          </a:xfrm>
        </p:spPr>
        <p:txBody>
          <a:bodyPr/>
          <a:lstStyle/>
          <a:p>
            <a:r>
              <a:rPr lang="en-US" dirty="0"/>
              <a:t>To reduce the risk of chlorine gas release water systems must have gas scrubbers</a:t>
            </a:r>
          </a:p>
          <a:p>
            <a:endParaRPr lang="en-US" dirty="0"/>
          </a:p>
        </p:txBody>
      </p:sp>
      <p:pic>
        <p:nvPicPr>
          <p:cNvPr id="12" name="Picture Placeholder 11" descr="Clipboard with solid fill">
            <a:extLst>
              <a:ext uri="{FF2B5EF4-FFF2-40B4-BE49-F238E27FC236}">
                <a16:creationId xmlns:a16="http://schemas.microsoft.com/office/drawing/2014/main" id="{512C407B-2F93-9581-C064-A6252DEAF278}"/>
              </a:ext>
            </a:extLst>
          </p:cNvPr>
          <p:cNvPicPr>
            <a:picLocks noGrp="1" noChangeAspect="1"/>
          </p:cNvPicPr>
          <p:nvPr>
            <p:ph type="pic" sz="quarter" idx="25"/>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7045035" y="2476500"/>
            <a:ext cx="685800" cy="685800"/>
          </a:xfrm>
        </p:spPr>
      </p:pic>
      <p:sp>
        <p:nvSpPr>
          <p:cNvPr id="6" name="Text Placeholder 5">
            <a:extLst>
              <a:ext uri="{FF2B5EF4-FFF2-40B4-BE49-F238E27FC236}">
                <a16:creationId xmlns:a16="http://schemas.microsoft.com/office/drawing/2014/main" id="{897462F7-B4A1-01C7-4A5A-9799641BDCA2}"/>
              </a:ext>
            </a:extLst>
          </p:cNvPr>
          <p:cNvSpPr>
            <a:spLocks noGrp="1"/>
          </p:cNvSpPr>
          <p:nvPr>
            <p:ph type="body" sz="quarter" idx="27"/>
          </p:nvPr>
        </p:nvSpPr>
        <p:spPr>
          <a:xfrm>
            <a:off x="5979827" y="3444612"/>
            <a:ext cx="3773778" cy="1985804"/>
          </a:xfrm>
        </p:spPr>
        <p:txBody>
          <a:bodyPr/>
          <a:lstStyle/>
          <a:p>
            <a:r>
              <a:rPr lang="en-US" dirty="0"/>
              <a:t>Water System in existence before 2019 do not have to install scrubbers until major treatment renovation occurs or until upgrading chlorine storage/treatment unit(s)</a:t>
            </a:r>
          </a:p>
        </p:txBody>
      </p:sp>
      <p:sp>
        <p:nvSpPr>
          <p:cNvPr id="2" name="Footer Placeholder 1">
            <a:extLst>
              <a:ext uri="{FF2B5EF4-FFF2-40B4-BE49-F238E27FC236}">
                <a16:creationId xmlns:a16="http://schemas.microsoft.com/office/drawing/2014/main" id="{3E7DC5E9-709B-F26A-C739-B798C7D67C4B}"/>
              </a:ext>
            </a:extLst>
          </p:cNvPr>
          <p:cNvSpPr>
            <a:spLocks noGrp="1"/>
          </p:cNvSpPr>
          <p:nvPr>
            <p:ph type="ftr" sz="quarter" idx="10"/>
          </p:nvPr>
        </p:nvSpPr>
        <p:spPr/>
        <p:txBody>
          <a:bodyPr/>
          <a:lstStyle/>
          <a:p>
            <a:r>
              <a:rPr lang="en-US" dirty="0"/>
              <a:t>PRESENTATION TITLE</a:t>
            </a:r>
          </a:p>
        </p:txBody>
      </p:sp>
      <p:sp>
        <p:nvSpPr>
          <p:cNvPr id="3" name="Slide Number Placeholder 2">
            <a:extLst>
              <a:ext uri="{FF2B5EF4-FFF2-40B4-BE49-F238E27FC236}">
                <a16:creationId xmlns:a16="http://schemas.microsoft.com/office/drawing/2014/main" id="{39906CCA-AEDE-F709-34D0-57F921A0FFDD}"/>
              </a:ext>
            </a:extLst>
          </p:cNvPr>
          <p:cNvSpPr>
            <a:spLocks noGrp="1"/>
          </p:cNvSpPr>
          <p:nvPr>
            <p:ph type="sldNum" sz="quarter" idx="11"/>
          </p:nvPr>
        </p:nvSpPr>
        <p:spPr/>
        <p:txBody>
          <a:bodyPr/>
          <a:lstStyle/>
          <a:p>
            <a:fld id="{B5CEABB6-07DC-46E8-9B57-56EC44A396E5}" type="slidenum">
              <a:rPr lang="en-US" smtClean="0"/>
              <a:pPr/>
              <a:t>27</a:t>
            </a:fld>
            <a:endParaRPr lang="en-US" dirty="0"/>
          </a:p>
        </p:txBody>
      </p:sp>
    </p:spTree>
    <p:extLst>
      <p:ext uri="{BB962C8B-B14F-4D97-AF65-F5344CB8AC3E}">
        <p14:creationId xmlns:p14="http://schemas.microsoft.com/office/powerpoint/2010/main" val="470535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CF8D5-6480-2900-FDF3-DAEE7B6079C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AAC3722-FB3E-7133-7110-C649022A0FD1}"/>
              </a:ext>
            </a:extLst>
          </p:cNvPr>
          <p:cNvSpPr>
            <a:spLocks noGrp="1"/>
          </p:cNvSpPr>
          <p:nvPr>
            <p:ph type="title"/>
          </p:nvPr>
        </p:nvSpPr>
        <p:spPr>
          <a:xfrm>
            <a:off x="811185" y="621973"/>
            <a:ext cx="10424851" cy="846609"/>
          </a:xfrm>
        </p:spPr>
        <p:txBody>
          <a:bodyPr/>
          <a:lstStyle/>
          <a:p>
            <a:r>
              <a:rPr lang="en-US" dirty="0"/>
              <a:t>35 IL Adm Code Part 604</a:t>
            </a:r>
          </a:p>
        </p:txBody>
      </p:sp>
      <p:sp>
        <p:nvSpPr>
          <p:cNvPr id="4" name="Text Placeholder 3">
            <a:extLst>
              <a:ext uri="{FF2B5EF4-FFF2-40B4-BE49-F238E27FC236}">
                <a16:creationId xmlns:a16="http://schemas.microsoft.com/office/drawing/2014/main" id="{038C76F5-6CC1-9654-C2F2-B71C1202C1AA}"/>
              </a:ext>
            </a:extLst>
          </p:cNvPr>
          <p:cNvSpPr>
            <a:spLocks noGrp="1"/>
          </p:cNvSpPr>
          <p:nvPr>
            <p:ph type="body" sz="quarter" idx="13"/>
          </p:nvPr>
        </p:nvSpPr>
        <p:spPr>
          <a:xfrm>
            <a:off x="658092" y="1565564"/>
            <a:ext cx="9441871" cy="5227122"/>
          </a:xfrm>
        </p:spPr>
        <p:txBody>
          <a:bodyPr/>
          <a:lstStyle/>
          <a:p>
            <a:pPr>
              <a:buFont typeface="Wingdings" panose="05000000000000000000" pitchFamily="2" charset="2"/>
              <a:buChar char="Ø"/>
            </a:pPr>
            <a:r>
              <a:rPr lang="en-US" dirty="0"/>
              <a:t>Section 604.1115  Chlorine Gas </a:t>
            </a:r>
          </a:p>
          <a:p>
            <a:pPr marL="914400" lvl="1" indent="-457200">
              <a:buAutoNum type="alphaLcParenR"/>
            </a:pPr>
            <a:r>
              <a:rPr lang="en-US" dirty="0"/>
              <a:t>Chlorinators that are housed separately from the chlorine storage must be in an adjacent room. </a:t>
            </a:r>
          </a:p>
          <a:p>
            <a:pPr marL="914400" lvl="1" indent="-457200">
              <a:buAutoNum type="alphaLcParenR"/>
            </a:pPr>
            <a:r>
              <a:rPr lang="en-US" dirty="0"/>
              <a:t>Chlorinator rooms must be heated to 60 degrees Fahrenheit, and be protected from excessive heat. Cylinders and gas lines must be protected from excessive temperatures.</a:t>
            </a:r>
          </a:p>
          <a:p>
            <a:pPr marL="914400" lvl="1" indent="-457200">
              <a:buAutoNum type="alphaLcParenR" startAt="3"/>
            </a:pPr>
            <a:r>
              <a:rPr lang="en-US" dirty="0"/>
              <a:t>Chlorine gas feed and storage must be enclosed and separated from other operating areas. Both the feed and storage rooms must be constructed so as to meet the following requirements:</a:t>
            </a:r>
          </a:p>
          <a:p>
            <a:pPr marL="914400" lvl="2" indent="0">
              <a:buNone/>
            </a:pPr>
            <a:r>
              <a:rPr lang="en-US" dirty="0"/>
              <a:t>….</a:t>
            </a:r>
          </a:p>
          <a:p>
            <a:pPr marL="1371600" lvl="3" indent="0">
              <a:buNone/>
            </a:pPr>
            <a:r>
              <a:rPr lang="en-US" u="sng" dirty="0"/>
              <a:t>11) provisions must be made to chemically neutralize chlorine gas in the event of any measured chlorine release.  The equipment must be sized to treat the entire contents of the largest storage container on site.</a:t>
            </a:r>
          </a:p>
          <a:p>
            <a:pPr marL="2286" indent="0">
              <a:buNone/>
            </a:pPr>
            <a:endParaRPr lang="en-US" dirty="0"/>
          </a:p>
        </p:txBody>
      </p:sp>
      <p:sp>
        <p:nvSpPr>
          <p:cNvPr id="3" name="Slide Number Placeholder 2">
            <a:extLst>
              <a:ext uri="{FF2B5EF4-FFF2-40B4-BE49-F238E27FC236}">
                <a16:creationId xmlns:a16="http://schemas.microsoft.com/office/drawing/2014/main" id="{864F9ABD-5B48-8B15-1F81-DD472076F066}"/>
              </a:ext>
            </a:extLst>
          </p:cNvPr>
          <p:cNvSpPr>
            <a:spLocks noGrp="1"/>
          </p:cNvSpPr>
          <p:nvPr>
            <p:ph type="sldNum" sz="quarter" idx="11"/>
          </p:nvPr>
        </p:nvSpPr>
        <p:spPr/>
        <p:txBody>
          <a:bodyPr/>
          <a:lstStyle/>
          <a:p>
            <a:fld id="{B5CEABB6-07DC-46E8-9B57-56EC44A396E5}" type="slidenum">
              <a:rPr lang="en-US" smtClean="0"/>
              <a:pPr/>
              <a:t>28</a:t>
            </a:fld>
            <a:endParaRPr lang="en-US" dirty="0"/>
          </a:p>
        </p:txBody>
      </p:sp>
    </p:spTree>
    <p:extLst>
      <p:ext uri="{BB962C8B-B14F-4D97-AF65-F5344CB8AC3E}">
        <p14:creationId xmlns:p14="http://schemas.microsoft.com/office/powerpoint/2010/main" val="234494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4C9ED-87D5-B149-0A57-8E5CAF335B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E3D0B65-61F1-8791-DA7C-9503FDD1EF54}"/>
              </a:ext>
            </a:extLst>
          </p:cNvPr>
          <p:cNvSpPr>
            <a:spLocks noGrp="1"/>
          </p:cNvSpPr>
          <p:nvPr>
            <p:ph type="title"/>
          </p:nvPr>
        </p:nvSpPr>
        <p:spPr>
          <a:xfrm>
            <a:off x="811185" y="621973"/>
            <a:ext cx="10424851" cy="846609"/>
          </a:xfrm>
        </p:spPr>
        <p:txBody>
          <a:bodyPr/>
          <a:lstStyle/>
          <a:p>
            <a:r>
              <a:rPr lang="en-US" dirty="0"/>
              <a:t>35 IL Adm Code Part 604 Continued</a:t>
            </a:r>
          </a:p>
        </p:txBody>
      </p:sp>
      <p:sp>
        <p:nvSpPr>
          <p:cNvPr id="4" name="Text Placeholder 3">
            <a:extLst>
              <a:ext uri="{FF2B5EF4-FFF2-40B4-BE49-F238E27FC236}">
                <a16:creationId xmlns:a16="http://schemas.microsoft.com/office/drawing/2014/main" id="{1E2BF31C-4C03-CD03-F2EC-13587964BFA4}"/>
              </a:ext>
            </a:extLst>
          </p:cNvPr>
          <p:cNvSpPr>
            <a:spLocks noGrp="1"/>
          </p:cNvSpPr>
          <p:nvPr>
            <p:ph type="body" sz="quarter" idx="13"/>
          </p:nvPr>
        </p:nvSpPr>
        <p:spPr>
          <a:xfrm>
            <a:off x="658092" y="1565564"/>
            <a:ext cx="11229108" cy="4790786"/>
          </a:xfrm>
        </p:spPr>
        <p:txBody>
          <a:bodyPr/>
          <a:lstStyle/>
          <a:p>
            <a:endParaRPr lang="en-US" dirty="0"/>
          </a:p>
          <a:p>
            <a:pPr marL="2286" indent="0">
              <a:buNone/>
            </a:pPr>
            <a:r>
              <a:rPr lang="en-US" dirty="0"/>
              <a:t>Section 604.145  Exceptions for Community Water Supplies </a:t>
            </a:r>
          </a:p>
          <a:p>
            <a:pPr marL="859536" lvl="1" indent="-457200">
              <a:buAutoNum type="alphaLcParenR"/>
            </a:pPr>
            <a:r>
              <a:rPr lang="en-US" dirty="0"/>
              <a:t>A community water supply operating before July 26, 2019 is not required to modify or replace components to meet the requirements of this Part if:</a:t>
            </a:r>
          </a:p>
          <a:p>
            <a:pPr marL="402336" lvl="1" indent="0">
              <a:buNone/>
            </a:pPr>
            <a:endParaRPr lang="en-US" dirty="0"/>
          </a:p>
          <a:p>
            <a:pPr marL="859536" lvl="2" indent="0">
              <a:buNone/>
            </a:pPr>
            <a:r>
              <a:rPr lang="en-US" dirty="0"/>
              <a:t>1) the requirements of 35 Ill. Adm. Code 611 are met; </a:t>
            </a:r>
          </a:p>
          <a:p>
            <a:pPr marL="859536" lvl="2" indent="0">
              <a:buNone/>
            </a:pPr>
            <a:endParaRPr lang="en-US" dirty="0"/>
          </a:p>
          <a:p>
            <a:pPr marL="859536" lvl="2" indent="0">
              <a:buNone/>
            </a:pPr>
            <a:r>
              <a:rPr lang="en-US" dirty="0"/>
              <a:t>2) the requirements of Sections 604.205, 604.230 and 604.1210 are met;  </a:t>
            </a:r>
          </a:p>
          <a:p>
            <a:pPr marL="859536" lvl="2" indent="0">
              <a:buNone/>
            </a:pPr>
            <a:endParaRPr lang="en-US" dirty="0"/>
          </a:p>
          <a:p>
            <a:pPr marL="859536" lvl="2" indent="0">
              <a:buNone/>
            </a:pPr>
            <a:r>
              <a:rPr lang="en-US" dirty="0"/>
              <a:t>3) water pressure meets the standards of Section 604.1415(a)(1); and </a:t>
            </a:r>
          </a:p>
          <a:p>
            <a:pPr marL="859536" lvl="2" indent="0">
              <a:buNone/>
            </a:pPr>
            <a:endParaRPr lang="en-US" dirty="0"/>
          </a:p>
          <a:p>
            <a:pPr marL="859536" lvl="2" indent="0">
              <a:buNone/>
            </a:pPr>
            <a:r>
              <a:rPr lang="en-US" dirty="0"/>
              <a:t>4) the components were permitted or no permits were required at the time of construction.</a:t>
            </a:r>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marL="2286" indent="0">
              <a:buNone/>
            </a:pPr>
            <a:endParaRPr lang="en-US" dirty="0"/>
          </a:p>
        </p:txBody>
      </p:sp>
      <p:sp>
        <p:nvSpPr>
          <p:cNvPr id="3" name="Slide Number Placeholder 2">
            <a:extLst>
              <a:ext uri="{FF2B5EF4-FFF2-40B4-BE49-F238E27FC236}">
                <a16:creationId xmlns:a16="http://schemas.microsoft.com/office/drawing/2014/main" id="{F9CC6046-9EC6-5566-F6F3-2E5F9A11F159}"/>
              </a:ext>
            </a:extLst>
          </p:cNvPr>
          <p:cNvSpPr>
            <a:spLocks noGrp="1"/>
          </p:cNvSpPr>
          <p:nvPr>
            <p:ph type="sldNum" sz="quarter" idx="11"/>
          </p:nvPr>
        </p:nvSpPr>
        <p:spPr/>
        <p:txBody>
          <a:bodyPr/>
          <a:lstStyle/>
          <a:p>
            <a:fld id="{B5CEABB6-07DC-46E8-9B57-56EC44A396E5}" type="slidenum">
              <a:rPr lang="en-US" smtClean="0"/>
              <a:pPr/>
              <a:t>29</a:t>
            </a:fld>
            <a:endParaRPr lang="en-US" dirty="0"/>
          </a:p>
        </p:txBody>
      </p:sp>
    </p:spTree>
    <p:extLst>
      <p:ext uri="{BB962C8B-B14F-4D97-AF65-F5344CB8AC3E}">
        <p14:creationId xmlns:p14="http://schemas.microsoft.com/office/powerpoint/2010/main" val="318262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474DA-6954-F976-32DC-5FCBE236F08D}"/>
              </a:ext>
            </a:extLst>
          </p:cNvPr>
          <p:cNvSpPr>
            <a:spLocks noGrp="1"/>
          </p:cNvSpPr>
          <p:nvPr>
            <p:ph type="title"/>
          </p:nvPr>
        </p:nvSpPr>
        <p:spPr/>
        <p:txBody>
          <a:bodyPr/>
          <a:lstStyle/>
          <a:p>
            <a:r>
              <a:rPr lang="en-US" dirty="0"/>
              <a:t>Discussion Outline</a:t>
            </a:r>
          </a:p>
        </p:txBody>
      </p:sp>
      <p:sp>
        <p:nvSpPr>
          <p:cNvPr id="3" name="Text Placeholder 2">
            <a:extLst>
              <a:ext uri="{FF2B5EF4-FFF2-40B4-BE49-F238E27FC236}">
                <a16:creationId xmlns:a16="http://schemas.microsoft.com/office/drawing/2014/main" id="{F082EE5C-1C1D-2311-9C04-2C5CBF22CEF9}"/>
              </a:ext>
            </a:extLst>
          </p:cNvPr>
          <p:cNvSpPr>
            <a:spLocks noGrp="1"/>
          </p:cNvSpPr>
          <p:nvPr>
            <p:ph type="body" sz="quarter" idx="13"/>
          </p:nvPr>
        </p:nvSpPr>
        <p:spPr>
          <a:xfrm>
            <a:off x="371477" y="2487613"/>
            <a:ext cx="1190622" cy="554038"/>
          </a:xfrm>
        </p:spPr>
        <p:txBody>
          <a:bodyPr/>
          <a:lstStyle/>
          <a:p>
            <a:r>
              <a:rPr lang="en-US" dirty="0"/>
              <a:t>IEMA / LAPC</a:t>
            </a:r>
          </a:p>
        </p:txBody>
      </p:sp>
      <p:sp>
        <p:nvSpPr>
          <p:cNvPr id="9" name="Text Placeholder 8">
            <a:extLst>
              <a:ext uri="{FF2B5EF4-FFF2-40B4-BE49-F238E27FC236}">
                <a16:creationId xmlns:a16="http://schemas.microsoft.com/office/drawing/2014/main" id="{F7586097-FD63-32B9-57E7-84156E98A4A9}"/>
              </a:ext>
            </a:extLst>
          </p:cNvPr>
          <p:cNvSpPr>
            <a:spLocks noGrp="1"/>
          </p:cNvSpPr>
          <p:nvPr>
            <p:ph type="body" sz="quarter" idx="20"/>
          </p:nvPr>
        </p:nvSpPr>
        <p:spPr>
          <a:xfrm>
            <a:off x="2387603" y="2487613"/>
            <a:ext cx="2603497" cy="554038"/>
          </a:xfrm>
        </p:spPr>
        <p:txBody>
          <a:bodyPr/>
          <a:lstStyle/>
          <a:p>
            <a:r>
              <a:rPr lang="en-US" dirty="0" err="1"/>
              <a:t>IDoL</a:t>
            </a:r>
            <a:r>
              <a:rPr lang="en-US" dirty="0"/>
              <a:t> / OSHA</a:t>
            </a:r>
          </a:p>
        </p:txBody>
      </p:sp>
      <p:sp>
        <p:nvSpPr>
          <p:cNvPr id="6" name="Text Placeholder 5">
            <a:extLst>
              <a:ext uri="{FF2B5EF4-FFF2-40B4-BE49-F238E27FC236}">
                <a16:creationId xmlns:a16="http://schemas.microsoft.com/office/drawing/2014/main" id="{78BA4B93-AE89-73F3-0678-75894B15B866}"/>
              </a:ext>
            </a:extLst>
          </p:cNvPr>
          <p:cNvSpPr>
            <a:spLocks noGrp="1"/>
          </p:cNvSpPr>
          <p:nvPr>
            <p:ph type="body" sz="quarter" idx="17"/>
          </p:nvPr>
        </p:nvSpPr>
        <p:spPr>
          <a:xfrm>
            <a:off x="4991100" y="2495678"/>
            <a:ext cx="2604092" cy="554038"/>
          </a:xfrm>
        </p:spPr>
        <p:txBody>
          <a:bodyPr/>
          <a:lstStyle/>
          <a:p>
            <a:r>
              <a:rPr lang="en-US" dirty="0"/>
              <a:t>U.S. EPA</a:t>
            </a:r>
          </a:p>
        </p:txBody>
      </p:sp>
      <p:sp>
        <p:nvSpPr>
          <p:cNvPr id="4" name="Text Placeholder 3">
            <a:extLst>
              <a:ext uri="{FF2B5EF4-FFF2-40B4-BE49-F238E27FC236}">
                <a16:creationId xmlns:a16="http://schemas.microsoft.com/office/drawing/2014/main" id="{6BD901B6-1D85-7670-812F-4D82E484D5C2}"/>
              </a:ext>
            </a:extLst>
          </p:cNvPr>
          <p:cNvSpPr>
            <a:spLocks noGrp="1"/>
          </p:cNvSpPr>
          <p:nvPr>
            <p:ph type="body" sz="quarter" idx="15"/>
          </p:nvPr>
        </p:nvSpPr>
        <p:spPr>
          <a:xfrm>
            <a:off x="307978" y="3288903"/>
            <a:ext cx="1635122" cy="525465"/>
          </a:xfrm>
        </p:spPr>
        <p:txBody>
          <a:bodyPr/>
          <a:lstStyle/>
          <a:p>
            <a:r>
              <a:rPr lang="en-US" dirty="0"/>
              <a:t>Public awareness</a:t>
            </a:r>
          </a:p>
        </p:txBody>
      </p:sp>
      <p:sp>
        <p:nvSpPr>
          <p:cNvPr id="10" name="Text Placeholder 9">
            <a:extLst>
              <a:ext uri="{FF2B5EF4-FFF2-40B4-BE49-F238E27FC236}">
                <a16:creationId xmlns:a16="http://schemas.microsoft.com/office/drawing/2014/main" id="{A90ED442-8468-2590-502B-DC85F02146AC}"/>
              </a:ext>
            </a:extLst>
          </p:cNvPr>
          <p:cNvSpPr>
            <a:spLocks noGrp="1"/>
          </p:cNvSpPr>
          <p:nvPr>
            <p:ph type="body" sz="quarter" idx="21"/>
          </p:nvPr>
        </p:nvSpPr>
        <p:spPr>
          <a:xfrm>
            <a:off x="2387603" y="3260329"/>
            <a:ext cx="2603500" cy="554039"/>
          </a:xfrm>
        </p:spPr>
        <p:txBody>
          <a:bodyPr/>
          <a:lstStyle/>
          <a:p>
            <a:r>
              <a:rPr lang="en-US" dirty="0"/>
              <a:t>Worker safety concerns</a:t>
            </a:r>
          </a:p>
        </p:txBody>
      </p:sp>
      <p:sp>
        <p:nvSpPr>
          <p:cNvPr id="7" name="Text Placeholder 6">
            <a:extLst>
              <a:ext uri="{FF2B5EF4-FFF2-40B4-BE49-F238E27FC236}">
                <a16:creationId xmlns:a16="http://schemas.microsoft.com/office/drawing/2014/main" id="{2B243461-6603-C68B-4300-9F29247E04D9}"/>
              </a:ext>
            </a:extLst>
          </p:cNvPr>
          <p:cNvSpPr>
            <a:spLocks noGrp="1"/>
          </p:cNvSpPr>
          <p:nvPr>
            <p:ph type="body" sz="quarter" idx="18"/>
          </p:nvPr>
        </p:nvSpPr>
        <p:spPr>
          <a:xfrm>
            <a:off x="4991100" y="3276567"/>
            <a:ext cx="2603500" cy="554039"/>
          </a:xfrm>
        </p:spPr>
        <p:txBody>
          <a:bodyPr/>
          <a:lstStyle/>
          <a:p>
            <a:r>
              <a:rPr lang="en-US" dirty="0"/>
              <a:t>Potential receptors</a:t>
            </a:r>
          </a:p>
        </p:txBody>
      </p:sp>
      <p:sp>
        <p:nvSpPr>
          <p:cNvPr id="5" name="Text Placeholder 4">
            <a:extLst>
              <a:ext uri="{FF2B5EF4-FFF2-40B4-BE49-F238E27FC236}">
                <a16:creationId xmlns:a16="http://schemas.microsoft.com/office/drawing/2014/main" id="{E6F2025C-1898-F00A-B007-A902CA7EF778}"/>
              </a:ext>
            </a:extLst>
          </p:cNvPr>
          <p:cNvSpPr>
            <a:spLocks noGrp="1"/>
          </p:cNvSpPr>
          <p:nvPr>
            <p:ph type="body" sz="quarter" idx="16"/>
          </p:nvPr>
        </p:nvSpPr>
        <p:spPr>
          <a:xfrm>
            <a:off x="307978" y="4072667"/>
            <a:ext cx="1871661" cy="674015"/>
          </a:xfrm>
        </p:spPr>
        <p:txBody>
          <a:bodyPr/>
          <a:lstStyle/>
          <a:p>
            <a:r>
              <a:rPr lang="en-US" dirty="0"/>
              <a:t>Quantity doesn’t matter</a:t>
            </a:r>
          </a:p>
        </p:txBody>
      </p:sp>
      <p:sp>
        <p:nvSpPr>
          <p:cNvPr id="11" name="Text Placeholder 10">
            <a:extLst>
              <a:ext uri="{FF2B5EF4-FFF2-40B4-BE49-F238E27FC236}">
                <a16:creationId xmlns:a16="http://schemas.microsoft.com/office/drawing/2014/main" id="{6D15A893-D033-F448-DE98-7E5DAC95A6B6}"/>
              </a:ext>
            </a:extLst>
          </p:cNvPr>
          <p:cNvSpPr>
            <a:spLocks noGrp="1"/>
          </p:cNvSpPr>
          <p:nvPr>
            <p:ph type="body" sz="quarter" idx="22"/>
          </p:nvPr>
        </p:nvSpPr>
        <p:spPr>
          <a:xfrm>
            <a:off x="2387603" y="4057457"/>
            <a:ext cx="2603500" cy="554039"/>
          </a:xfrm>
        </p:spPr>
        <p:txBody>
          <a:bodyPr/>
          <a:lstStyle/>
          <a:p>
            <a:r>
              <a:rPr lang="en-US" dirty="0"/>
              <a:t>1,500 pounds</a:t>
            </a:r>
          </a:p>
          <a:p>
            <a:endParaRPr lang="en-US" dirty="0"/>
          </a:p>
        </p:txBody>
      </p:sp>
      <p:sp>
        <p:nvSpPr>
          <p:cNvPr id="8" name="Text Placeholder 7">
            <a:extLst>
              <a:ext uri="{FF2B5EF4-FFF2-40B4-BE49-F238E27FC236}">
                <a16:creationId xmlns:a16="http://schemas.microsoft.com/office/drawing/2014/main" id="{8CF357B9-5098-8AF2-2171-EB81F1C889E8}"/>
              </a:ext>
            </a:extLst>
          </p:cNvPr>
          <p:cNvSpPr>
            <a:spLocks noGrp="1"/>
          </p:cNvSpPr>
          <p:nvPr>
            <p:ph type="body" sz="quarter" idx="19"/>
          </p:nvPr>
        </p:nvSpPr>
        <p:spPr>
          <a:xfrm>
            <a:off x="4992687" y="4898571"/>
            <a:ext cx="2089151" cy="833781"/>
          </a:xfrm>
        </p:spPr>
        <p:txBody>
          <a:bodyPr/>
          <a:lstStyle/>
          <a:p>
            <a:r>
              <a:rPr lang="en-US" dirty="0"/>
              <a:t>Risk Management</a:t>
            </a:r>
          </a:p>
        </p:txBody>
      </p:sp>
      <p:sp>
        <p:nvSpPr>
          <p:cNvPr id="13" name="Slide Number Placeholder 12">
            <a:extLst>
              <a:ext uri="{FF2B5EF4-FFF2-40B4-BE49-F238E27FC236}">
                <a16:creationId xmlns:a16="http://schemas.microsoft.com/office/drawing/2014/main" id="{EE43B795-D171-E68A-510F-ADEBB07C2268}"/>
              </a:ext>
            </a:extLst>
          </p:cNvPr>
          <p:cNvSpPr>
            <a:spLocks noGrp="1"/>
          </p:cNvSpPr>
          <p:nvPr>
            <p:ph type="sldNum" sz="quarter" idx="11"/>
          </p:nvPr>
        </p:nvSpPr>
        <p:spPr/>
        <p:txBody>
          <a:bodyPr/>
          <a:lstStyle/>
          <a:p>
            <a:fld id="{B5CEABB6-07DC-46E8-9B57-56EC44A396E5}" type="slidenum">
              <a:rPr lang="en-US" smtClean="0"/>
              <a:pPr/>
              <a:t>3</a:t>
            </a:fld>
            <a:endParaRPr lang="en-US" dirty="0"/>
          </a:p>
        </p:txBody>
      </p:sp>
      <p:sp>
        <p:nvSpPr>
          <p:cNvPr id="14" name="Text Placeholder 7">
            <a:extLst>
              <a:ext uri="{FF2B5EF4-FFF2-40B4-BE49-F238E27FC236}">
                <a16:creationId xmlns:a16="http://schemas.microsoft.com/office/drawing/2014/main" id="{431D39B4-D9A5-8B2B-EC37-51E4762BE56C}"/>
              </a:ext>
            </a:extLst>
          </p:cNvPr>
          <p:cNvSpPr txBox="1">
            <a:spLocks/>
          </p:cNvSpPr>
          <p:nvPr/>
        </p:nvSpPr>
        <p:spPr>
          <a:xfrm>
            <a:off x="4991100" y="4033046"/>
            <a:ext cx="1692275" cy="740812"/>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2,500 pounds</a:t>
            </a:r>
          </a:p>
        </p:txBody>
      </p:sp>
      <p:sp>
        <p:nvSpPr>
          <p:cNvPr id="15" name="Text Placeholder 7">
            <a:extLst>
              <a:ext uri="{FF2B5EF4-FFF2-40B4-BE49-F238E27FC236}">
                <a16:creationId xmlns:a16="http://schemas.microsoft.com/office/drawing/2014/main" id="{81769934-DDF3-A0C0-1431-0A73F60BB7D8}"/>
              </a:ext>
            </a:extLst>
          </p:cNvPr>
          <p:cNvSpPr txBox="1">
            <a:spLocks/>
          </p:cNvSpPr>
          <p:nvPr/>
        </p:nvSpPr>
        <p:spPr>
          <a:xfrm>
            <a:off x="2387603" y="4898571"/>
            <a:ext cx="2089151" cy="732963"/>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Safety procedures and employee training</a:t>
            </a:r>
          </a:p>
        </p:txBody>
      </p:sp>
      <p:sp>
        <p:nvSpPr>
          <p:cNvPr id="16" name="Text Placeholder 7">
            <a:extLst>
              <a:ext uri="{FF2B5EF4-FFF2-40B4-BE49-F238E27FC236}">
                <a16:creationId xmlns:a16="http://schemas.microsoft.com/office/drawing/2014/main" id="{6709799F-DED9-9383-81A0-C461FB1BBAE4}"/>
              </a:ext>
            </a:extLst>
          </p:cNvPr>
          <p:cNvSpPr txBox="1">
            <a:spLocks/>
          </p:cNvSpPr>
          <p:nvPr/>
        </p:nvSpPr>
        <p:spPr>
          <a:xfrm>
            <a:off x="298454" y="4898570"/>
            <a:ext cx="1654170" cy="554038"/>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Reporting Requirements</a:t>
            </a:r>
          </a:p>
        </p:txBody>
      </p:sp>
      <p:sp>
        <p:nvSpPr>
          <p:cNvPr id="17" name="Text Placeholder 5">
            <a:extLst>
              <a:ext uri="{FF2B5EF4-FFF2-40B4-BE49-F238E27FC236}">
                <a16:creationId xmlns:a16="http://schemas.microsoft.com/office/drawing/2014/main" id="{D9C06DEC-5495-BB7D-D74D-BC321446296C}"/>
              </a:ext>
            </a:extLst>
          </p:cNvPr>
          <p:cNvSpPr txBox="1">
            <a:spLocks/>
          </p:cNvSpPr>
          <p:nvPr/>
        </p:nvSpPr>
        <p:spPr>
          <a:xfrm>
            <a:off x="7200305" y="2485143"/>
            <a:ext cx="2604092" cy="554038"/>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b="1" i="0" kern="1200">
                <a:solidFill>
                  <a:schemeClr val="bg1"/>
                </a:solidFill>
                <a:latin typeface="Arial Black" panose="020B0604020202020204" pitchFamily="34" charset="0"/>
                <a:ea typeface="+mn-ea"/>
                <a:cs typeface="Arial Black"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IL EPA</a:t>
            </a:r>
          </a:p>
        </p:txBody>
      </p:sp>
      <p:sp>
        <p:nvSpPr>
          <p:cNvPr id="18" name="Text Placeholder 6">
            <a:extLst>
              <a:ext uri="{FF2B5EF4-FFF2-40B4-BE49-F238E27FC236}">
                <a16:creationId xmlns:a16="http://schemas.microsoft.com/office/drawing/2014/main" id="{982130CE-27E6-1128-EEF0-75456E179F08}"/>
              </a:ext>
            </a:extLst>
          </p:cNvPr>
          <p:cNvSpPr txBox="1">
            <a:spLocks/>
          </p:cNvSpPr>
          <p:nvPr/>
        </p:nvSpPr>
        <p:spPr>
          <a:xfrm>
            <a:off x="7177088" y="3239958"/>
            <a:ext cx="2603500" cy="554039"/>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cap="all" baseline="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Permit for use in water treatment</a:t>
            </a:r>
          </a:p>
        </p:txBody>
      </p:sp>
      <p:sp>
        <p:nvSpPr>
          <p:cNvPr id="19" name="Text Placeholder 4">
            <a:extLst>
              <a:ext uri="{FF2B5EF4-FFF2-40B4-BE49-F238E27FC236}">
                <a16:creationId xmlns:a16="http://schemas.microsoft.com/office/drawing/2014/main" id="{4DAC804F-0239-BFD3-ECB5-E3FCC12D161B}"/>
              </a:ext>
            </a:extLst>
          </p:cNvPr>
          <p:cNvSpPr txBox="1">
            <a:spLocks/>
          </p:cNvSpPr>
          <p:nvPr/>
        </p:nvSpPr>
        <p:spPr>
          <a:xfrm>
            <a:off x="7200305" y="4047054"/>
            <a:ext cx="1871661" cy="674015"/>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Quantity doesn’t matter</a:t>
            </a:r>
            <a:endParaRPr lang="en-US" dirty="0"/>
          </a:p>
        </p:txBody>
      </p:sp>
      <p:sp>
        <p:nvSpPr>
          <p:cNvPr id="20" name="Text Placeholder 7">
            <a:extLst>
              <a:ext uri="{FF2B5EF4-FFF2-40B4-BE49-F238E27FC236}">
                <a16:creationId xmlns:a16="http://schemas.microsoft.com/office/drawing/2014/main" id="{679DA50C-354E-93FC-81FC-518BEFBEFEA8}"/>
              </a:ext>
            </a:extLst>
          </p:cNvPr>
          <p:cNvSpPr txBox="1">
            <a:spLocks/>
          </p:cNvSpPr>
          <p:nvPr/>
        </p:nvSpPr>
        <p:spPr>
          <a:xfrm>
            <a:off x="7200305" y="4898570"/>
            <a:ext cx="2089151" cy="833781"/>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Gas Scrubber</a:t>
            </a:r>
          </a:p>
        </p:txBody>
      </p:sp>
    </p:spTree>
    <p:extLst>
      <p:ext uri="{BB962C8B-B14F-4D97-AF65-F5344CB8AC3E}">
        <p14:creationId xmlns:p14="http://schemas.microsoft.com/office/powerpoint/2010/main" val="3238718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4BBAC-E804-0627-8FC7-795F6774F38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9E53413-C343-F12D-47F1-8698F6DEBBE0}"/>
              </a:ext>
            </a:extLst>
          </p:cNvPr>
          <p:cNvSpPr>
            <a:spLocks noGrp="1"/>
          </p:cNvSpPr>
          <p:nvPr>
            <p:ph type="title"/>
          </p:nvPr>
        </p:nvSpPr>
        <p:spPr>
          <a:xfrm>
            <a:off x="811185" y="621973"/>
            <a:ext cx="10424851" cy="846609"/>
          </a:xfrm>
        </p:spPr>
        <p:txBody>
          <a:bodyPr/>
          <a:lstStyle/>
          <a:p>
            <a:r>
              <a:rPr lang="en-US" dirty="0"/>
              <a:t>35 IL Adm Code Part 604 Continued</a:t>
            </a:r>
          </a:p>
        </p:txBody>
      </p:sp>
      <p:sp>
        <p:nvSpPr>
          <p:cNvPr id="4" name="Text Placeholder 3">
            <a:extLst>
              <a:ext uri="{FF2B5EF4-FFF2-40B4-BE49-F238E27FC236}">
                <a16:creationId xmlns:a16="http://schemas.microsoft.com/office/drawing/2014/main" id="{99A156B0-D260-F73B-6787-2D9E7E7C3060}"/>
              </a:ext>
            </a:extLst>
          </p:cNvPr>
          <p:cNvSpPr>
            <a:spLocks noGrp="1"/>
          </p:cNvSpPr>
          <p:nvPr>
            <p:ph type="body" sz="quarter" idx="13"/>
          </p:nvPr>
        </p:nvSpPr>
        <p:spPr>
          <a:xfrm>
            <a:off x="658092" y="1565564"/>
            <a:ext cx="11229108" cy="2987776"/>
          </a:xfrm>
        </p:spPr>
        <p:txBody>
          <a:bodyPr/>
          <a:lstStyle/>
          <a:p>
            <a:endParaRPr lang="en-US" dirty="0"/>
          </a:p>
          <a:p>
            <a:pPr marL="2286" indent="0">
              <a:buNone/>
            </a:pPr>
            <a:r>
              <a:rPr lang="en-US" dirty="0"/>
              <a:t>Section 604.160  Safety </a:t>
            </a:r>
          </a:p>
          <a:p>
            <a:pPr marL="2286" indent="0">
              <a:buNone/>
            </a:pPr>
            <a:endParaRPr lang="en-US" dirty="0"/>
          </a:p>
          <a:p>
            <a:pPr marL="745236" lvl="1" indent="-342900">
              <a:buAutoNum type="alphaLcParenR"/>
            </a:pPr>
            <a:r>
              <a:rPr lang="en-US" dirty="0"/>
              <a:t>All community water supplies whose treatment involves chemical application must have and maintain a chemical safety plan.</a:t>
            </a:r>
          </a:p>
          <a:p>
            <a:pPr marL="402336" lvl="1" indent="0">
              <a:buNone/>
            </a:pPr>
            <a:endParaRPr lang="en-US" dirty="0"/>
          </a:p>
          <a:p>
            <a:pPr marL="402336" lvl="1" indent="0">
              <a:buNone/>
            </a:pPr>
            <a:r>
              <a:rPr lang="en-US" dirty="0"/>
              <a:t>b)  All community water supply personnel involved in the use and maintenance of chemicals must have periodic safety training. </a:t>
            </a:r>
          </a:p>
          <a:p>
            <a:pPr>
              <a:buFont typeface="Wingdings" panose="05000000000000000000" pitchFamily="2" charset="2"/>
              <a:buChar char="Ø"/>
            </a:pPr>
            <a:endParaRPr lang="en-US" dirty="0"/>
          </a:p>
          <a:p>
            <a:pPr marL="2286" indent="0">
              <a:buNone/>
            </a:pPr>
            <a:endParaRPr lang="en-US" dirty="0"/>
          </a:p>
        </p:txBody>
      </p:sp>
      <p:sp>
        <p:nvSpPr>
          <p:cNvPr id="3" name="Slide Number Placeholder 2">
            <a:extLst>
              <a:ext uri="{FF2B5EF4-FFF2-40B4-BE49-F238E27FC236}">
                <a16:creationId xmlns:a16="http://schemas.microsoft.com/office/drawing/2014/main" id="{65AE3855-E580-EACE-8193-3F778A871031}"/>
              </a:ext>
            </a:extLst>
          </p:cNvPr>
          <p:cNvSpPr>
            <a:spLocks noGrp="1"/>
          </p:cNvSpPr>
          <p:nvPr>
            <p:ph type="sldNum" sz="quarter" idx="11"/>
          </p:nvPr>
        </p:nvSpPr>
        <p:spPr/>
        <p:txBody>
          <a:bodyPr/>
          <a:lstStyle/>
          <a:p>
            <a:fld id="{B5CEABB6-07DC-46E8-9B57-56EC44A396E5}" type="slidenum">
              <a:rPr lang="en-US" smtClean="0"/>
              <a:pPr/>
              <a:t>30</a:t>
            </a:fld>
            <a:endParaRPr lang="en-US" dirty="0"/>
          </a:p>
        </p:txBody>
      </p:sp>
    </p:spTree>
    <p:extLst>
      <p:ext uri="{BB962C8B-B14F-4D97-AF65-F5344CB8AC3E}">
        <p14:creationId xmlns:p14="http://schemas.microsoft.com/office/powerpoint/2010/main" val="3396756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21C18C4A-EC5D-2A92-B45E-8EDBE44F5B15}"/>
              </a:ext>
            </a:extLst>
          </p:cNvPr>
          <p:cNvSpPr>
            <a:spLocks noGrp="1"/>
          </p:cNvSpPr>
          <p:nvPr>
            <p:ph type="title"/>
          </p:nvPr>
        </p:nvSpPr>
        <p:spPr>
          <a:xfrm>
            <a:off x="811185" y="621974"/>
            <a:ext cx="7321433" cy="1018286"/>
          </a:xfrm>
        </p:spPr>
        <p:txBody>
          <a:bodyPr/>
          <a:lstStyle/>
          <a:p>
            <a:r>
              <a:rPr lang="en-US" dirty="0"/>
              <a:t>Review</a:t>
            </a:r>
          </a:p>
        </p:txBody>
      </p:sp>
      <p:pic>
        <p:nvPicPr>
          <p:cNvPr id="14" name="Picture Placeholder 13" descr="Badge with checkmark">
            <a:extLst>
              <a:ext uri="{FF2B5EF4-FFF2-40B4-BE49-F238E27FC236}">
                <a16:creationId xmlns:a16="http://schemas.microsoft.com/office/drawing/2014/main" id="{9514FDDA-B141-5B6E-53C2-36B640E4877D}"/>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835955" y="1473010"/>
            <a:ext cx="502920" cy="502920"/>
          </a:xfrm>
        </p:spPr>
      </p:pic>
      <p:sp>
        <p:nvSpPr>
          <p:cNvPr id="4" name="Text Placeholder 3">
            <a:extLst>
              <a:ext uri="{FF2B5EF4-FFF2-40B4-BE49-F238E27FC236}">
                <a16:creationId xmlns:a16="http://schemas.microsoft.com/office/drawing/2014/main" id="{B7C4DB8A-F6D0-FE86-2F30-5BB5576A5934}"/>
              </a:ext>
            </a:extLst>
          </p:cNvPr>
          <p:cNvSpPr>
            <a:spLocks noGrp="1"/>
          </p:cNvSpPr>
          <p:nvPr>
            <p:ph type="body" sz="quarter" idx="16"/>
          </p:nvPr>
        </p:nvSpPr>
        <p:spPr>
          <a:xfrm>
            <a:off x="1531993" y="2153809"/>
            <a:ext cx="6884219" cy="371644"/>
          </a:xfrm>
        </p:spPr>
        <p:txBody>
          <a:bodyPr/>
          <a:lstStyle/>
          <a:p>
            <a:r>
              <a:rPr lang="en-US" dirty="0"/>
              <a:t>Water Systems that use chlorine gas need to comply with EPRA</a:t>
            </a:r>
          </a:p>
          <a:p>
            <a:endParaRPr lang="en-US" dirty="0"/>
          </a:p>
        </p:txBody>
      </p:sp>
      <p:pic>
        <p:nvPicPr>
          <p:cNvPr id="18" name="Picture Placeholder 17" descr="Badge with checkmark">
            <a:extLst>
              <a:ext uri="{FF2B5EF4-FFF2-40B4-BE49-F238E27FC236}">
                <a16:creationId xmlns:a16="http://schemas.microsoft.com/office/drawing/2014/main" id="{4AECC3A9-7DB8-428C-95B9-762E7877291B}"/>
              </a:ext>
            </a:extLst>
          </p:cNvPr>
          <p:cNvPicPr>
            <a:picLocks noGrp="1" noChangeAspect="1"/>
          </p:cNvPicPr>
          <p:nvPr>
            <p:ph type="pic" sz="quarter" idx="29"/>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835955" y="3429000"/>
            <a:ext cx="502920" cy="502920"/>
          </a:xfrm>
        </p:spPr>
      </p:pic>
      <p:sp>
        <p:nvSpPr>
          <p:cNvPr id="8" name="Text Placeholder 7">
            <a:extLst>
              <a:ext uri="{FF2B5EF4-FFF2-40B4-BE49-F238E27FC236}">
                <a16:creationId xmlns:a16="http://schemas.microsoft.com/office/drawing/2014/main" id="{F59FE0C0-6132-7624-8D60-8CAF654B3C17}"/>
              </a:ext>
            </a:extLst>
          </p:cNvPr>
          <p:cNvSpPr>
            <a:spLocks noGrp="1"/>
          </p:cNvSpPr>
          <p:nvPr>
            <p:ph type="body" sz="quarter" idx="28"/>
          </p:nvPr>
        </p:nvSpPr>
        <p:spPr>
          <a:xfrm>
            <a:off x="1531992" y="3473664"/>
            <a:ext cx="7891925" cy="992797"/>
          </a:xfrm>
        </p:spPr>
        <p:txBody>
          <a:bodyPr/>
          <a:lstStyle/>
          <a:p>
            <a:r>
              <a:rPr lang="en-US" dirty="0"/>
              <a:t>CWSs that store more than 1,500 pounds of chlorine gas need to take additional measures to consider worker safety and comply with OSHA Process Safety  Management</a:t>
            </a:r>
          </a:p>
          <a:p>
            <a:endParaRPr lang="en-US" dirty="0"/>
          </a:p>
        </p:txBody>
      </p:sp>
      <p:pic>
        <p:nvPicPr>
          <p:cNvPr id="16" name="Picture Placeholder 15" descr="Badge with checkmark">
            <a:extLst>
              <a:ext uri="{FF2B5EF4-FFF2-40B4-BE49-F238E27FC236}">
                <a16:creationId xmlns:a16="http://schemas.microsoft.com/office/drawing/2014/main" id="{39686A32-64A6-35EE-4E92-64ECE0E6AB99}"/>
              </a:ext>
            </a:extLst>
          </p:cNvPr>
          <p:cNvPicPr>
            <a:picLocks noGrp="1" noChangeAspect="1"/>
          </p:cNvPicPr>
          <p:nvPr>
            <p:ph type="pic" sz="quarter" idx="27"/>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835955" y="2675250"/>
            <a:ext cx="502920" cy="502920"/>
          </a:xfrm>
        </p:spPr>
      </p:pic>
      <p:sp>
        <p:nvSpPr>
          <p:cNvPr id="6" name="Text Placeholder 5">
            <a:extLst>
              <a:ext uri="{FF2B5EF4-FFF2-40B4-BE49-F238E27FC236}">
                <a16:creationId xmlns:a16="http://schemas.microsoft.com/office/drawing/2014/main" id="{3FA19511-610B-ACAA-344C-2098ABC6A646}"/>
              </a:ext>
            </a:extLst>
          </p:cNvPr>
          <p:cNvSpPr>
            <a:spLocks noGrp="1"/>
          </p:cNvSpPr>
          <p:nvPr>
            <p:ph type="body" sz="quarter" idx="26"/>
          </p:nvPr>
        </p:nvSpPr>
        <p:spPr>
          <a:xfrm>
            <a:off x="1468901" y="2694992"/>
            <a:ext cx="8384225" cy="611903"/>
          </a:xfrm>
        </p:spPr>
        <p:txBody>
          <a:bodyPr/>
          <a:lstStyle/>
          <a:p>
            <a:r>
              <a:rPr lang="en-US" dirty="0"/>
              <a:t>If you build a new plant and want to use chlorine gas you will need to install a scrubber</a:t>
            </a:r>
          </a:p>
        </p:txBody>
      </p:sp>
      <p:pic>
        <p:nvPicPr>
          <p:cNvPr id="20" name="Picture Placeholder 19" descr="Badge with checkmark">
            <a:extLst>
              <a:ext uri="{FF2B5EF4-FFF2-40B4-BE49-F238E27FC236}">
                <a16:creationId xmlns:a16="http://schemas.microsoft.com/office/drawing/2014/main" id="{76C1D3F3-FB52-2719-BE0A-B05F7B834BD0}"/>
              </a:ext>
            </a:extLst>
          </p:cNvPr>
          <p:cNvPicPr>
            <a:picLocks noGrp="1" noChangeAspect="1"/>
          </p:cNvPicPr>
          <p:nvPr>
            <p:ph type="pic" sz="quarter" idx="3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824852" y="4415724"/>
            <a:ext cx="500634" cy="500634"/>
          </a:xfrm>
        </p:spPr>
      </p:pic>
      <p:sp>
        <p:nvSpPr>
          <p:cNvPr id="10" name="Text Placeholder 9">
            <a:extLst>
              <a:ext uri="{FF2B5EF4-FFF2-40B4-BE49-F238E27FC236}">
                <a16:creationId xmlns:a16="http://schemas.microsoft.com/office/drawing/2014/main" id="{F6292B54-7A0D-7927-E909-1E6034AC584B}"/>
              </a:ext>
            </a:extLst>
          </p:cNvPr>
          <p:cNvSpPr>
            <a:spLocks noGrp="1"/>
          </p:cNvSpPr>
          <p:nvPr>
            <p:ph type="body" sz="quarter" idx="30"/>
          </p:nvPr>
        </p:nvSpPr>
        <p:spPr>
          <a:xfrm>
            <a:off x="1531992" y="4466461"/>
            <a:ext cx="7495136" cy="849631"/>
          </a:xfrm>
        </p:spPr>
        <p:txBody>
          <a:bodyPr/>
          <a:lstStyle/>
          <a:p>
            <a:r>
              <a:rPr lang="en-US" dirty="0"/>
              <a:t>CWSs that store more than 2,500 pounds of chlorine gas need to consider off-site releases and comply with U.S. EPA Risk Management</a:t>
            </a:r>
          </a:p>
        </p:txBody>
      </p:sp>
      <p:sp>
        <p:nvSpPr>
          <p:cNvPr id="3" name="Slide Number Placeholder 2">
            <a:extLst>
              <a:ext uri="{FF2B5EF4-FFF2-40B4-BE49-F238E27FC236}">
                <a16:creationId xmlns:a16="http://schemas.microsoft.com/office/drawing/2014/main" id="{86B6FF12-9F9F-312D-1F25-3F1F31138D95}"/>
              </a:ext>
            </a:extLst>
          </p:cNvPr>
          <p:cNvSpPr>
            <a:spLocks noGrp="1"/>
          </p:cNvSpPr>
          <p:nvPr>
            <p:ph type="sldNum" sz="quarter" idx="11"/>
          </p:nvPr>
        </p:nvSpPr>
        <p:spPr/>
        <p:txBody>
          <a:bodyPr/>
          <a:lstStyle/>
          <a:p>
            <a:fld id="{B5CEABB6-07DC-46E8-9B57-56EC44A396E5}" type="slidenum">
              <a:rPr lang="en-US" smtClean="0"/>
              <a:pPr/>
              <a:t>31</a:t>
            </a:fld>
            <a:endParaRPr lang="en-US" dirty="0"/>
          </a:p>
        </p:txBody>
      </p:sp>
      <p:pic>
        <p:nvPicPr>
          <p:cNvPr id="5" name="Picture Placeholder 13" descr="Badge with checkmark">
            <a:extLst>
              <a:ext uri="{FF2B5EF4-FFF2-40B4-BE49-F238E27FC236}">
                <a16:creationId xmlns:a16="http://schemas.microsoft.com/office/drawing/2014/main" id="{8951E32B-201F-568A-1D3F-0F25F6880C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835955" y="2074108"/>
            <a:ext cx="502920" cy="502920"/>
          </a:xfrm>
          <a:prstGeom prst="rect">
            <a:avLst/>
          </a:prstGeom>
        </p:spPr>
      </p:pic>
      <p:sp>
        <p:nvSpPr>
          <p:cNvPr id="7" name="Text Placeholder 3">
            <a:extLst>
              <a:ext uri="{FF2B5EF4-FFF2-40B4-BE49-F238E27FC236}">
                <a16:creationId xmlns:a16="http://schemas.microsoft.com/office/drawing/2014/main" id="{90F88511-9E70-5ED4-53DE-0DF984369AEF}"/>
              </a:ext>
            </a:extLst>
          </p:cNvPr>
          <p:cNvSpPr txBox="1">
            <a:spLocks/>
          </p:cNvSpPr>
          <p:nvPr/>
        </p:nvSpPr>
        <p:spPr>
          <a:xfrm>
            <a:off x="1531993" y="1541908"/>
            <a:ext cx="7966570" cy="365125"/>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bg1"/>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All Public Works Departments must consider worker safety</a:t>
            </a:r>
          </a:p>
          <a:p>
            <a:endParaRPr lang="en-US" dirty="0"/>
          </a:p>
        </p:txBody>
      </p:sp>
    </p:spTree>
    <p:extLst>
      <p:ext uri="{BB962C8B-B14F-4D97-AF65-F5344CB8AC3E}">
        <p14:creationId xmlns:p14="http://schemas.microsoft.com/office/powerpoint/2010/main" val="42698966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CCE595D9-27F3-FE1C-9A37-0F9F7903022E}"/>
              </a:ext>
            </a:extLst>
          </p:cNvPr>
          <p:cNvSpPr>
            <a:spLocks noGrp="1"/>
          </p:cNvSpPr>
          <p:nvPr>
            <p:ph type="ctrTitle"/>
          </p:nvPr>
        </p:nvSpPr>
        <p:spPr/>
        <p:txBody>
          <a:bodyPr/>
          <a:lstStyle/>
          <a:p>
            <a:r>
              <a:rPr lang="en-US" dirty="0"/>
              <a:t>Thank you</a:t>
            </a:r>
          </a:p>
        </p:txBody>
      </p:sp>
    </p:spTree>
    <p:extLst>
      <p:ext uri="{BB962C8B-B14F-4D97-AF65-F5344CB8AC3E}">
        <p14:creationId xmlns:p14="http://schemas.microsoft.com/office/powerpoint/2010/main" val="3784505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897A800-5DEE-9D88-8CBA-B0F7AB7C7330}"/>
              </a:ext>
            </a:extLst>
          </p:cNvPr>
          <p:cNvSpPr>
            <a:spLocks noGrp="1"/>
          </p:cNvSpPr>
          <p:nvPr>
            <p:ph type="title"/>
          </p:nvPr>
        </p:nvSpPr>
        <p:spPr>
          <a:xfrm>
            <a:off x="811183" y="621973"/>
            <a:ext cx="8489979" cy="961899"/>
          </a:xfrm>
        </p:spPr>
        <p:txBody>
          <a:bodyPr/>
          <a:lstStyle/>
          <a:p>
            <a:r>
              <a:rPr lang="en-US" dirty="0"/>
              <a:t>Compliance with IEMA/LAPC REPORTING REQUIREMENTS</a:t>
            </a:r>
          </a:p>
        </p:txBody>
      </p:sp>
      <p:pic>
        <p:nvPicPr>
          <p:cNvPr id="10" name="Picture Placeholder 9" descr="Users with solid fill">
            <a:extLst>
              <a:ext uri="{FF2B5EF4-FFF2-40B4-BE49-F238E27FC236}">
                <a16:creationId xmlns:a16="http://schemas.microsoft.com/office/drawing/2014/main" id="{1814866E-B6E8-18D4-C178-F7971683B654}"/>
              </a:ext>
            </a:extLst>
          </p:cNvPr>
          <p:cNvPicPr>
            <a:picLocks noGrp="1" noChangeAspect="1"/>
          </p:cNvPicPr>
          <p:nvPr>
            <p:ph type="pic" sz="quarter" idx="23"/>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911350" y="2476500"/>
            <a:ext cx="685800" cy="685800"/>
          </a:xfrm>
        </p:spPr>
      </p:pic>
      <p:pic>
        <p:nvPicPr>
          <p:cNvPr id="12" name="Picture Placeholder 11" descr="Clipboard with solid fill">
            <a:extLst>
              <a:ext uri="{FF2B5EF4-FFF2-40B4-BE49-F238E27FC236}">
                <a16:creationId xmlns:a16="http://schemas.microsoft.com/office/drawing/2014/main" id="{20D9705D-3FC9-C084-FA77-9BBF77EEC928}"/>
              </a:ext>
            </a:extLst>
          </p:cNvPr>
          <p:cNvPicPr>
            <a:picLocks noGrp="1" noChangeAspect="1"/>
          </p:cNvPicPr>
          <p:nvPr>
            <p:ph type="pic" sz="quarter" idx="24"/>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4737467" y="2476500"/>
            <a:ext cx="685800" cy="685800"/>
          </a:xfrm>
        </p:spPr>
      </p:pic>
      <p:pic>
        <p:nvPicPr>
          <p:cNvPr id="14" name="Picture Placeholder 13" descr="Checkmark with solid fill">
            <a:extLst>
              <a:ext uri="{FF2B5EF4-FFF2-40B4-BE49-F238E27FC236}">
                <a16:creationId xmlns:a16="http://schemas.microsoft.com/office/drawing/2014/main" id="{6F9E0913-6B7A-58BE-4995-D2AC4B2BFE28}"/>
              </a:ext>
            </a:extLst>
          </p:cNvPr>
          <p:cNvPicPr>
            <a:picLocks noGrp="1" noChangeAspect="1"/>
          </p:cNvPicPr>
          <p:nvPr>
            <p:ph type="pic" sz="quarter" idx="25"/>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7836634" y="2476500"/>
            <a:ext cx="685800" cy="685800"/>
          </a:xfrm>
        </p:spPr>
      </p:pic>
      <p:sp>
        <p:nvSpPr>
          <p:cNvPr id="2" name="Text Placeholder 1">
            <a:extLst>
              <a:ext uri="{FF2B5EF4-FFF2-40B4-BE49-F238E27FC236}">
                <a16:creationId xmlns:a16="http://schemas.microsoft.com/office/drawing/2014/main" id="{B5EAF725-637D-A8D8-53FA-B6AFD9726505}"/>
              </a:ext>
            </a:extLst>
          </p:cNvPr>
          <p:cNvSpPr>
            <a:spLocks noGrp="1"/>
          </p:cNvSpPr>
          <p:nvPr>
            <p:ph type="body" sz="quarter" idx="16"/>
          </p:nvPr>
        </p:nvSpPr>
        <p:spPr/>
        <p:txBody>
          <a:bodyPr/>
          <a:lstStyle/>
          <a:p>
            <a:r>
              <a:rPr lang="en-US" dirty="0"/>
              <a:t>Community Right-To-Know (EPCRA)</a:t>
            </a:r>
          </a:p>
          <a:p>
            <a:endParaRPr lang="en-US" dirty="0"/>
          </a:p>
        </p:txBody>
      </p:sp>
      <p:sp>
        <p:nvSpPr>
          <p:cNvPr id="4" name="Text Placeholder 3">
            <a:extLst>
              <a:ext uri="{FF2B5EF4-FFF2-40B4-BE49-F238E27FC236}">
                <a16:creationId xmlns:a16="http://schemas.microsoft.com/office/drawing/2014/main" id="{0A26110C-89A8-161D-88AC-853636F4B465}"/>
              </a:ext>
            </a:extLst>
          </p:cNvPr>
          <p:cNvSpPr>
            <a:spLocks noGrp="1"/>
          </p:cNvSpPr>
          <p:nvPr>
            <p:ph type="body" sz="quarter" idx="22"/>
          </p:nvPr>
        </p:nvSpPr>
        <p:spPr/>
        <p:txBody>
          <a:bodyPr/>
          <a:lstStyle/>
          <a:p>
            <a:r>
              <a:rPr lang="en-US" dirty="0"/>
              <a:t>Where to report</a:t>
            </a:r>
          </a:p>
        </p:txBody>
      </p:sp>
      <p:sp>
        <p:nvSpPr>
          <p:cNvPr id="3" name="Text Placeholder 2">
            <a:extLst>
              <a:ext uri="{FF2B5EF4-FFF2-40B4-BE49-F238E27FC236}">
                <a16:creationId xmlns:a16="http://schemas.microsoft.com/office/drawing/2014/main" id="{78E5B49C-63F7-55BB-5B1F-C569E78419D7}"/>
              </a:ext>
            </a:extLst>
          </p:cNvPr>
          <p:cNvSpPr>
            <a:spLocks noGrp="1"/>
          </p:cNvSpPr>
          <p:nvPr>
            <p:ph type="body" sz="quarter" idx="19"/>
          </p:nvPr>
        </p:nvSpPr>
        <p:spPr/>
        <p:txBody>
          <a:bodyPr/>
          <a:lstStyle/>
          <a:p>
            <a:r>
              <a:rPr lang="en-US" dirty="0"/>
              <a:t>Compliance</a:t>
            </a:r>
          </a:p>
        </p:txBody>
      </p:sp>
      <p:sp>
        <p:nvSpPr>
          <p:cNvPr id="16" name="Slide Number Placeholder 15">
            <a:extLst>
              <a:ext uri="{FF2B5EF4-FFF2-40B4-BE49-F238E27FC236}">
                <a16:creationId xmlns:a16="http://schemas.microsoft.com/office/drawing/2014/main" id="{BFF04BBC-37D1-A07B-4CED-06F6D6061400}"/>
              </a:ext>
            </a:extLst>
          </p:cNvPr>
          <p:cNvSpPr>
            <a:spLocks noGrp="1"/>
          </p:cNvSpPr>
          <p:nvPr>
            <p:ph type="sldNum" sz="quarter" idx="11"/>
          </p:nvPr>
        </p:nvSpPr>
        <p:spPr/>
        <p:txBody>
          <a:bodyPr/>
          <a:lstStyle/>
          <a:p>
            <a:fld id="{B5CEABB6-07DC-46E8-9B57-56EC44A396E5}" type="slidenum">
              <a:rPr lang="en-US" smtClean="0"/>
              <a:pPr/>
              <a:t>4</a:t>
            </a:fld>
            <a:endParaRPr lang="en-US" dirty="0"/>
          </a:p>
        </p:txBody>
      </p:sp>
    </p:spTree>
    <p:extLst>
      <p:ext uri="{BB962C8B-B14F-4D97-AF65-F5344CB8AC3E}">
        <p14:creationId xmlns:p14="http://schemas.microsoft.com/office/powerpoint/2010/main" val="3707974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A0A2126-E42A-8C35-D8D3-CBAE71FAF37F}"/>
              </a:ext>
            </a:extLst>
          </p:cNvPr>
          <p:cNvSpPr>
            <a:spLocks noGrp="1"/>
          </p:cNvSpPr>
          <p:nvPr>
            <p:ph type="title"/>
          </p:nvPr>
        </p:nvSpPr>
        <p:spPr/>
        <p:txBody>
          <a:bodyPr/>
          <a:lstStyle/>
          <a:p>
            <a:r>
              <a:rPr lang="en-US" dirty="0"/>
              <a:t>EPCRA</a:t>
            </a:r>
          </a:p>
        </p:txBody>
      </p:sp>
      <p:sp>
        <p:nvSpPr>
          <p:cNvPr id="4" name="Text Placeholder 3">
            <a:extLst>
              <a:ext uri="{FF2B5EF4-FFF2-40B4-BE49-F238E27FC236}">
                <a16:creationId xmlns:a16="http://schemas.microsoft.com/office/drawing/2014/main" id="{D5026DF0-9736-C4A9-A7FA-17037EF272BB}"/>
              </a:ext>
            </a:extLst>
          </p:cNvPr>
          <p:cNvSpPr>
            <a:spLocks noGrp="1"/>
          </p:cNvSpPr>
          <p:nvPr>
            <p:ph type="body" sz="quarter" idx="13"/>
          </p:nvPr>
        </p:nvSpPr>
        <p:spPr>
          <a:xfrm>
            <a:off x="1295401" y="1328738"/>
            <a:ext cx="9534523" cy="4602162"/>
          </a:xfrm>
        </p:spPr>
        <p:txBody>
          <a:bodyPr/>
          <a:lstStyle/>
          <a:p>
            <a:pPr>
              <a:buFont typeface="Wingdings" panose="05000000000000000000" pitchFamily="2" charset="2"/>
              <a:buChar char="Ø"/>
            </a:pPr>
            <a:r>
              <a:rPr lang="en-US" sz="3200" dirty="0"/>
              <a:t>1986 – Congress passed the Emergency Planning and Community Right-to-Know Act</a:t>
            </a:r>
          </a:p>
          <a:p>
            <a:pPr marL="2286" indent="0">
              <a:buNone/>
            </a:pPr>
            <a:endParaRPr lang="en-US" sz="3200" dirty="0"/>
          </a:p>
          <a:p>
            <a:pPr lvl="1">
              <a:buFont typeface="Wingdings" panose="05000000000000000000" pitchFamily="2" charset="2"/>
              <a:buChar char="Ø"/>
            </a:pPr>
            <a:r>
              <a:rPr lang="en-US" dirty="0"/>
              <a:t>Response to Union Carbide releases in Bhopal, India (December 1984) and West Virginia (1985)</a:t>
            </a:r>
          </a:p>
          <a:p>
            <a:pPr marL="457200" lvl="1" indent="0">
              <a:buNone/>
            </a:pPr>
            <a:endParaRPr lang="en-US" dirty="0"/>
          </a:p>
          <a:p>
            <a:pPr lvl="1">
              <a:buFont typeface="Wingdings" panose="05000000000000000000" pitchFamily="2" charset="2"/>
              <a:buChar char="Ø"/>
            </a:pPr>
            <a:r>
              <a:rPr lang="en-US" dirty="0"/>
              <a:t>Purpose</a:t>
            </a:r>
          </a:p>
          <a:p>
            <a:pPr lvl="2">
              <a:buFont typeface="Wingdings" panose="05000000000000000000" pitchFamily="2" charset="2"/>
              <a:buChar char="Ø"/>
            </a:pPr>
            <a:r>
              <a:rPr lang="en-US" dirty="0"/>
              <a:t>Emergency Planning</a:t>
            </a:r>
          </a:p>
          <a:p>
            <a:pPr lvl="2">
              <a:buFont typeface="Wingdings" panose="05000000000000000000" pitchFamily="2" charset="2"/>
              <a:buChar char="Ø"/>
            </a:pPr>
            <a:r>
              <a:rPr lang="en-US" dirty="0"/>
              <a:t>Emergency Release Notification</a:t>
            </a:r>
          </a:p>
          <a:p>
            <a:pPr lvl="2">
              <a:buFont typeface="Wingdings" panose="05000000000000000000" pitchFamily="2" charset="2"/>
              <a:buChar char="Ø"/>
            </a:pPr>
            <a:r>
              <a:rPr lang="en-US" dirty="0"/>
              <a:t>Chemical Storage Reporting</a:t>
            </a:r>
          </a:p>
          <a:p>
            <a:pPr lvl="2">
              <a:buFont typeface="Wingdings" panose="05000000000000000000" pitchFamily="2" charset="2"/>
              <a:buChar char="Ø"/>
            </a:pPr>
            <a:r>
              <a:rPr lang="en-US" dirty="0"/>
              <a:t>Chemical Release Reporting</a:t>
            </a:r>
          </a:p>
          <a:p>
            <a:endParaRPr lang="en-US" dirty="0"/>
          </a:p>
          <a:p>
            <a:endParaRPr lang="en-US" dirty="0"/>
          </a:p>
        </p:txBody>
      </p:sp>
      <p:sp>
        <p:nvSpPr>
          <p:cNvPr id="3" name="Slide Number Placeholder 2">
            <a:extLst>
              <a:ext uri="{FF2B5EF4-FFF2-40B4-BE49-F238E27FC236}">
                <a16:creationId xmlns:a16="http://schemas.microsoft.com/office/drawing/2014/main" id="{E2EF645A-C466-0C5C-121D-C7967D16FB17}"/>
              </a:ext>
            </a:extLst>
          </p:cNvPr>
          <p:cNvSpPr>
            <a:spLocks noGrp="1"/>
          </p:cNvSpPr>
          <p:nvPr>
            <p:ph type="sldNum" sz="quarter" idx="11"/>
          </p:nvPr>
        </p:nvSpPr>
        <p:spPr/>
        <p:txBody>
          <a:bodyPr/>
          <a:lstStyle/>
          <a:p>
            <a:fld id="{B5CEABB6-07DC-46E8-9B57-56EC44A396E5}" type="slidenum">
              <a:rPr lang="en-US" smtClean="0"/>
              <a:pPr/>
              <a:t>5</a:t>
            </a:fld>
            <a:endParaRPr lang="en-US" dirty="0"/>
          </a:p>
        </p:txBody>
      </p:sp>
    </p:spTree>
    <p:extLst>
      <p:ext uri="{BB962C8B-B14F-4D97-AF65-F5344CB8AC3E}">
        <p14:creationId xmlns:p14="http://schemas.microsoft.com/office/powerpoint/2010/main" val="3073219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2BDAA0-D9B4-F6CB-60C2-FDD90BFA6BC1}"/>
              </a:ext>
            </a:extLst>
          </p:cNvPr>
          <p:cNvSpPr>
            <a:spLocks noGrp="1"/>
          </p:cNvSpPr>
          <p:nvPr>
            <p:ph type="title"/>
          </p:nvPr>
        </p:nvSpPr>
        <p:spPr>
          <a:xfrm>
            <a:off x="811185" y="621973"/>
            <a:ext cx="6946928" cy="961899"/>
          </a:xfrm>
        </p:spPr>
        <p:txBody>
          <a:bodyPr/>
          <a:lstStyle/>
          <a:p>
            <a:r>
              <a:rPr lang="en-US" dirty="0"/>
              <a:t>EPCRA NOTIFICATION REQUIREMENTS</a:t>
            </a:r>
          </a:p>
        </p:txBody>
      </p:sp>
      <p:sp>
        <p:nvSpPr>
          <p:cNvPr id="4" name="Text Placeholder 3">
            <a:extLst>
              <a:ext uri="{FF2B5EF4-FFF2-40B4-BE49-F238E27FC236}">
                <a16:creationId xmlns:a16="http://schemas.microsoft.com/office/drawing/2014/main" id="{218A3270-7A75-68D0-E37D-20C1EEA33534}"/>
              </a:ext>
            </a:extLst>
          </p:cNvPr>
          <p:cNvSpPr>
            <a:spLocks noGrp="1"/>
          </p:cNvSpPr>
          <p:nvPr>
            <p:ph type="body" sz="quarter" idx="13"/>
          </p:nvPr>
        </p:nvSpPr>
        <p:spPr>
          <a:xfrm>
            <a:off x="1147046" y="2030186"/>
            <a:ext cx="7611908" cy="2970439"/>
          </a:xfrm>
        </p:spPr>
        <p:txBody>
          <a:bodyPr/>
          <a:lstStyle/>
          <a:p>
            <a:pPr marL="285750" indent="-285750">
              <a:buFont typeface="Wingdings" panose="05000000000000000000" pitchFamily="2" charset="2"/>
              <a:buChar char="Ø"/>
            </a:pPr>
            <a:r>
              <a:rPr lang="en-US" sz="2400" dirty="0"/>
              <a:t>Local Planning Requirement Triggered for water supplies</a:t>
            </a:r>
          </a:p>
          <a:p>
            <a:pPr marL="742950" lvl="1" indent="-285750">
              <a:buFont typeface="Wingdings" panose="05000000000000000000" pitchFamily="2" charset="2"/>
              <a:buChar char="Ø"/>
            </a:pPr>
            <a:r>
              <a:rPr lang="en-US" dirty="0"/>
              <a:t>Chlorine gas is considered an “Extremely Hazardous Substance” with a threshold planning quantity of 100 pounds (Section 302)</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Must notify Local Emergency Planning Committee (LEPC)</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Must notify State Emergency Response Commission (SERC)</a:t>
            </a:r>
          </a:p>
        </p:txBody>
      </p:sp>
      <p:sp>
        <p:nvSpPr>
          <p:cNvPr id="2" name="Footer Placeholder 1">
            <a:extLst>
              <a:ext uri="{FF2B5EF4-FFF2-40B4-BE49-F238E27FC236}">
                <a16:creationId xmlns:a16="http://schemas.microsoft.com/office/drawing/2014/main" id="{AD8BD9C7-272C-3CB6-4D59-88C6876FD640}"/>
              </a:ext>
            </a:extLst>
          </p:cNvPr>
          <p:cNvSpPr>
            <a:spLocks noGrp="1"/>
          </p:cNvSpPr>
          <p:nvPr>
            <p:ph type="ftr" sz="quarter" idx="10"/>
          </p:nvPr>
        </p:nvSpPr>
        <p:spPr>
          <a:xfrm>
            <a:off x="541491" y="5748337"/>
            <a:ext cx="6946928" cy="790575"/>
          </a:xfrm>
        </p:spPr>
        <p:txBody>
          <a:bodyPr/>
          <a:lstStyle/>
          <a:p>
            <a:r>
              <a:rPr lang="en-US" dirty="0"/>
              <a:t>REFERENCE: 40 CFR 370.10 (reporting thresholds), 40 electronic CFR 355 (electronic list of hazardous chemicals), U.S. EPA’s “List of Lists” (list of hazardous chemicals)</a:t>
            </a:r>
          </a:p>
        </p:txBody>
      </p:sp>
      <p:sp>
        <p:nvSpPr>
          <p:cNvPr id="3" name="Slide Number Placeholder 2">
            <a:extLst>
              <a:ext uri="{FF2B5EF4-FFF2-40B4-BE49-F238E27FC236}">
                <a16:creationId xmlns:a16="http://schemas.microsoft.com/office/drawing/2014/main" id="{3B9E3D19-5CB0-D23B-5E78-451A3965A95C}"/>
              </a:ext>
            </a:extLst>
          </p:cNvPr>
          <p:cNvSpPr>
            <a:spLocks noGrp="1"/>
          </p:cNvSpPr>
          <p:nvPr>
            <p:ph type="sldNum" sz="quarter" idx="11"/>
          </p:nvPr>
        </p:nvSpPr>
        <p:spPr/>
        <p:txBody>
          <a:bodyPr/>
          <a:lstStyle/>
          <a:p>
            <a:fld id="{B5CEABB6-07DC-46E8-9B57-56EC44A396E5}" type="slidenum">
              <a:rPr lang="en-US" smtClean="0"/>
              <a:pPr/>
              <a:t>6</a:t>
            </a:fld>
            <a:endParaRPr lang="en-US" dirty="0"/>
          </a:p>
        </p:txBody>
      </p:sp>
    </p:spTree>
    <p:extLst>
      <p:ext uri="{BB962C8B-B14F-4D97-AF65-F5344CB8AC3E}">
        <p14:creationId xmlns:p14="http://schemas.microsoft.com/office/powerpoint/2010/main" val="1362011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988EB-1660-5CE3-A122-F3A3633BC3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5A36406-2075-B78C-BD44-3F657AC42FA0}"/>
              </a:ext>
            </a:extLst>
          </p:cNvPr>
          <p:cNvSpPr>
            <a:spLocks noGrp="1"/>
          </p:cNvSpPr>
          <p:nvPr>
            <p:ph type="title"/>
          </p:nvPr>
        </p:nvSpPr>
        <p:spPr>
          <a:xfrm>
            <a:off x="811185" y="621973"/>
            <a:ext cx="6946928" cy="1678315"/>
          </a:xfrm>
        </p:spPr>
        <p:txBody>
          <a:bodyPr/>
          <a:lstStyle/>
          <a:p>
            <a:r>
              <a:rPr lang="en-US" dirty="0"/>
              <a:t>EPCRA LEPC Notification if storing over 100 pounds</a:t>
            </a:r>
          </a:p>
        </p:txBody>
      </p:sp>
      <p:sp>
        <p:nvSpPr>
          <p:cNvPr id="4" name="Text Placeholder 3">
            <a:extLst>
              <a:ext uri="{FF2B5EF4-FFF2-40B4-BE49-F238E27FC236}">
                <a16:creationId xmlns:a16="http://schemas.microsoft.com/office/drawing/2014/main" id="{E1E909A6-5618-8BD2-4990-80CB026CF33E}"/>
              </a:ext>
            </a:extLst>
          </p:cNvPr>
          <p:cNvSpPr>
            <a:spLocks noGrp="1"/>
          </p:cNvSpPr>
          <p:nvPr>
            <p:ph type="body" sz="quarter" idx="13"/>
          </p:nvPr>
        </p:nvSpPr>
        <p:spPr>
          <a:xfrm>
            <a:off x="1295401" y="2476500"/>
            <a:ext cx="7611908" cy="3454400"/>
          </a:xfrm>
        </p:spPr>
        <p:txBody>
          <a:bodyPr/>
          <a:lstStyle/>
          <a:p>
            <a:pPr marL="285750" indent="-285750">
              <a:buFont typeface="Wingdings" panose="05000000000000000000" pitchFamily="2" charset="2"/>
              <a:buChar char="Ø"/>
            </a:pPr>
            <a:r>
              <a:rPr lang="en-US" sz="2400" dirty="0"/>
              <a:t>Provide name of the water supply Emergency Response Coordinator (ROINC, designee, etc.)</a:t>
            </a:r>
          </a:p>
          <a:p>
            <a:pPr marL="285750" indent="-285750">
              <a:buFont typeface="Wingdings" panose="05000000000000000000" pitchFamily="2" charset="2"/>
              <a:buChar char="Ø"/>
            </a:pPr>
            <a:r>
              <a:rPr lang="en-US" sz="2400" dirty="0"/>
              <a:t>Provide Chlorine Safety Data Sheet (and any other chemicals that are relevant)</a:t>
            </a:r>
          </a:p>
          <a:p>
            <a:pPr marL="285750" indent="-285750">
              <a:buFont typeface="Wingdings" panose="05000000000000000000" pitchFamily="2" charset="2"/>
              <a:buChar char="Ø"/>
            </a:pPr>
            <a:r>
              <a:rPr lang="en-US" sz="2400" dirty="0"/>
              <a:t>Provide additional requested information</a:t>
            </a:r>
          </a:p>
          <a:p>
            <a:pPr marL="285750" indent="-285750">
              <a:buFont typeface="Wingdings" panose="05000000000000000000" pitchFamily="2" charset="2"/>
              <a:buChar char="Ø"/>
            </a:pPr>
            <a:r>
              <a:rPr lang="en-US" sz="2400" dirty="0"/>
              <a:t>Provide changes relevant to emergency planning</a:t>
            </a:r>
            <a:endParaRPr lang="en-US" dirty="0"/>
          </a:p>
        </p:txBody>
      </p:sp>
      <p:sp>
        <p:nvSpPr>
          <p:cNvPr id="3" name="Slide Number Placeholder 2">
            <a:extLst>
              <a:ext uri="{FF2B5EF4-FFF2-40B4-BE49-F238E27FC236}">
                <a16:creationId xmlns:a16="http://schemas.microsoft.com/office/drawing/2014/main" id="{37E4C64D-6EBB-4946-C14F-12CC99CFA336}"/>
              </a:ext>
            </a:extLst>
          </p:cNvPr>
          <p:cNvSpPr>
            <a:spLocks noGrp="1"/>
          </p:cNvSpPr>
          <p:nvPr>
            <p:ph type="sldNum" sz="quarter" idx="11"/>
          </p:nvPr>
        </p:nvSpPr>
        <p:spPr/>
        <p:txBody>
          <a:bodyPr/>
          <a:lstStyle/>
          <a:p>
            <a:fld id="{B5CEABB6-07DC-46E8-9B57-56EC44A396E5}" type="slidenum">
              <a:rPr lang="en-US" smtClean="0"/>
              <a:pPr/>
              <a:t>7</a:t>
            </a:fld>
            <a:endParaRPr lang="en-US" dirty="0"/>
          </a:p>
        </p:txBody>
      </p:sp>
    </p:spTree>
    <p:extLst>
      <p:ext uri="{BB962C8B-B14F-4D97-AF65-F5344CB8AC3E}">
        <p14:creationId xmlns:p14="http://schemas.microsoft.com/office/powerpoint/2010/main" val="2776185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0266E-6828-5325-1A90-0106DD00DBD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34906E2-4137-26A3-468C-06575E3CB4FF}"/>
              </a:ext>
            </a:extLst>
          </p:cNvPr>
          <p:cNvSpPr>
            <a:spLocks noGrp="1"/>
          </p:cNvSpPr>
          <p:nvPr>
            <p:ph type="title"/>
          </p:nvPr>
        </p:nvSpPr>
        <p:spPr>
          <a:xfrm>
            <a:off x="372254" y="321936"/>
            <a:ext cx="11380816" cy="1695777"/>
          </a:xfrm>
        </p:spPr>
        <p:txBody>
          <a:bodyPr/>
          <a:lstStyle/>
          <a:p>
            <a:r>
              <a:rPr lang="en-US" dirty="0"/>
              <a:t>By March 1 every year</a:t>
            </a:r>
          </a:p>
        </p:txBody>
      </p:sp>
      <p:sp>
        <p:nvSpPr>
          <p:cNvPr id="4" name="Text Placeholder 3">
            <a:extLst>
              <a:ext uri="{FF2B5EF4-FFF2-40B4-BE49-F238E27FC236}">
                <a16:creationId xmlns:a16="http://schemas.microsoft.com/office/drawing/2014/main" id="{59F4445B-18CF-EB97-7A4A-02B5E96FD712}"/>
              </a:ext>
            </a:extLst>
          </p:cNvPr>
          <p:cNvSpPr>
            <a:spLocks noGrp="1"/>
          </p:cNvSpPr>
          <p:nvPr>
            <p:ph type="body" sz="quarter" idx="13"/>
          </p:nvPr>
        </p:nvSpPr>
        <p:spPr>
          <a:xfrm>
            <a:off x="744386" y="1646236"/>
            <a:ext cx="9534523" cy="4710113"/>
          </a:xfrm>
        </p:spPr>
        <p:txBody>
          <a:bodyPr/>
          <a:lstStyle/>
          <a:p>
            <a:r>
              <a:rPr lang="en-US" sz="2800" dirty="0"/>
              <a:t>Supply Inventory Information to LEPC, the SERC and Local Fire Department</a:t>
            </a:r>
          </a:p>
          <a:p>
            <a:pPr marL="2286" indent="0">
              <a:buNone/>
            </a:pPr>
            <a:endParaRPr lang="en-US" sz="2800" dirty="0"/>
          </a:p>
          <a:p>
            <a:pPr lvl="1"/>
            <a:r>
              <a:rPr lang="en-US" sz="3800" dirty="0"/>
              <a:t>Use State Specific Tier II Form</a:t>
            </a:r>
          </a:p>
          <a:p>
            <a:pPr marL="457200" lvl="1" indent="0">
              <a:buNone/>
            </a:pPr>
            <a:endParaRPr lang="en-US" sz="3800" dirty="0"/>
          </a:p>
          <a:p>
            <a:pPr lvl="2"/>
            <a:r>
              <a:rPr lang="en-US" sz="3400" dirty="0">
                <a:solidFill>
                  <a:srgbClr val="FF0000"/>
                </a:solidFill>
                <a:hlinkClick r:id="rId2">
                  <a:extLst>
                    <a:ext uri="{A12FA001-AC4F-418D-AE19-62706E023703}">
                      <ahyp:hlinkClr xmlns:ahyp="http://schemas.microsoft.com/office/drawing/2018/hyperlinkcolor" val="tx"/>
                    </a:ext>
                  </a:extLst>
                </a:hlinkClick>
              </a:rPr>
              <a:t>https://iemaohs.illinois.gov/preparedness/serc/serc-tier2.html</a:t>
            </a:r>
            <a:endParaRPr lang="en-US" sz="3400" dirty="0">
              <a:solidFill>
                <a:srgbClr val="FF0000"/>
              </a:solidFill>
            </a:endParaRPr>
          </a:p>
          <a:p>
            <a:pPr marL="914400" lvl="2" indent="0">
              <a:buNone/>
            </a:pPr>
            <a:endParaRPr lang="en-US" sz="3400" dirty="0">
              <a:solidFill>
                <a:srgbClr val="FF0000"/>
              </a:solidFill>
            </a:endParaRPr>
          </a:p>
          <a:p>
            <a:pPr lvl="3"/>
            <a:r>
              <a:rPr lang="en-US" sz="3200" dirty="0"/>
              <a:t>Note: chlorine CAS 7782-50-5</a:t>
            </a:r>
          </a:p>
          <a:p>
            <a:pPr lvl="2"/>
            <a:endParaRPr lang="en-US" sz="3400" dirty="0"/>
          </a:p>
          <a:p>
            <a:pPr lvl="2"/>
            <a:endParaRPr lang="en-US" sz="3400" dirty="0"/>
          </a:p>
          <a:p>
            <a:pPr marL="914400" lvl="2" indent="0">
              <a:buNone/>
            </a:pPr>
            <a:endParaRPr lang="en-US" sz="3400" dirty="0"/>
          </a:p>
        </p:txBody>
      </p:sp>
      <p:sp>
        <p:nvSpPr>
          <p:cNvPr id="3" name="Slide Number Placeholder 2">
            <a:extLst>
              <a:ext uri="{FF2B5EF4-FFF2-40B4-BE49-F238E27FC236}">
                <a16:creationId xmlns:a16="http://schemas.microsoft.com/office/drawing/2014/main" id="{73A56B4D-93E2-0374-0B15-DF9FBE4C6671}"/>
              </a:ext>
            </a:extLst>
          </p:cNvPr>
          <p:cNvSpPr>
            <a:spLocks noGrp="1"/>
          </p:cNvSpPr>
          <p:nvPr>
            <p:ph type="sldNum" sz="quarter" idx="11"/>
          </p:nvPr>
        </p:nvSpPr>
        <p:spPr/>
        <p:txBody>
          <a:bodyPr/>
          <a:lstStyle/>
          <a:p>
            <a:fld id="{B5CEABB6-07DC-46E8-9B57-56EC44A396E5}" type="slidenum">
              <a:rPr lang="en-US" smtClean="0"/>
              <a:pPr/>
              <a:t>8</a:t>
            </a:fld>
            <a:endParaRPr lang="en-US" dirty="0"/>
          </a:p>
        </p:txBody>
      </p:sp>
    </p:spTree>
    <p:extLst>
      <p:ext uri="{BB962C8B-B14F-4D97-AF65-F5344CB8AC3E}">
        <p14:creationId xmlns:p14="http://schemas.microsoft.com/office/powerpoint/2010/main" val="2505624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6879B-10E4-201C-B5C3-DCA810CB533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479F63E-E0D8-B5CE-2E15-19031A336F8C}"/>
              </a:ext>
            </a:extLst>
          </p:cNvPr>
          <p:cNvSpPr>
            <a:spLocks noGrp="1"/>
          </p:cNvSpPr>
          <p:nvPr>
            <p:ph type="title"/>
          </p:nvPr>
        </p:nvSpPr>
        <p:spPr>
          <a:xfrm>
            <a:off x="372254" y="321936"/>
            <a:ext cx="11380816" cy="1695777"/>
          </a:xfrm>
        </p:spPr>
        <p:txBody>
          <a:bodyPr/>
          <a:lstStyle/>
          <a:p>
            <a:r>
              <a:rPr lang="en-US" dirty="0"/>
              <a:t>March 1 Report Continued:</a:t>
            </a:r>
          </a:p>
        </p:txBody>
      </p:sp>
      <p:sp>
        <p:nvSpPr>
          <p:cNvPr id="4" name="Text Placeholder 3">
            <a:extLst>
              <a:ext uri="{FF2B5EF4-FFF2-40B4-BE49-F238E27FC236}">
                <a16:creationId xmlns:a16="http://schemas.microsoft.com/office/drawing/2014/main" id="{CEC08EA9-3481-A28B-C531-B35F8200078D}"/>
              </a:ext>
            </a:extLst>
          </p:cNvPr>
          <p:cNvSpPr>
            <a:spLocks noGrp="1"/>
          </p:cNvSpPr>
          <p:nvPr>
            <p:ph type="body" sz="quarter" idx="13"/>
          </p:nvPr>
        </p:nvSpPr>
        <p:spPr>
          <a:xfrm>
            <a:off x="0" y="920753"/>
            <a:ext cx="9190845" cy="696912"/>
          </a:xfrm>
        </p:spPr>
        <p:txBody>
          <a:bodyPr/>
          <a:lstStyle/>
          <a:p>
            <a:pPr marL="1371600" lvl="3" indent="0">
              <a:buNone/>
            </a:pPr>
            <a:r>
              <a:rPr lang="en-US" sz="3200" dirty="0"/>
              <a:t>Note the following excerpt from the url: </a:t>
            </a:r>
          </a:p>
          <a:p>
            <a:pPr lvl="2"/>
            <a:endParaRPr lang="en-US" sz="3400" dirty="0"/>
          </a:p>
        </p:txBody>
      </p:sp>
      <p:sp>
        <p:nvSpPr>
          <p:cNvPr id="3" name="Slide Number Placeholder 2">
            <a:extLst>
              <a:ext uri="{FF2B5EF4-FFF2-40B4-BE49-F238E27FC236}">
                <a16:creationId xmlns:a16="http://schemas.microsoft.com/office/drawing/2014/main" id="{86C97F01-CAC6-FA0D-A137-119B6FB7ED61}"/>
              </a:ext>
            </a:extLst>
          </p:cNvPr>
          <p:cNvSpPr>
            <a:spLocks noGrp="1"/>
          </p:cNvSpPr>
          <p:nvPr>
            <p:ph type="sldNum" sz="quarter" idx="11"/>
          </p:nvPr>
        </p:nvSpPr>
        <p:spPr/>
        <p:txBody>
          <a:bodyPr/>
          <a:lstStyle/>
          <a:p>
            <a:fld id="{B5CEABB6-07DC-46E8-9B57-56EC44A396E5}" type="slidenum">
              <a:rPr lang="en-US" smtClean="0"/>
              <a:pPr/>
              <a:t>9</a:t>
            </a:fld>
            <a:endParaRPr lang="en-US" dirty="0"/>
          </a:p>
        </p:txBody>
      </p:sp>
      <p:pic>
        <p:nvPicPr>
          <p:cNvPr id="8" name="Picture 7">
            <a:extLst>
              <a:ext uri="{FF2B5EF4-FFF2-40B4-BE49-F238E27FC236}">
                <a16:creationId xmlns:a16="http://schemas.microsoft.com/office/drawing/2014/main" id="{1F27D03A-F82B-5582-7785-230BF8D59DBF}"/>
              </a:ext>
            </a:extLst>
          </p:cNvPr>
          <p:cNvPicPr>
            <a:picLocks noChangeAspect="1"/>
          </p:cNvPicPr>
          <p:nvPr/>
        </p:nvPicPr>
        <p:blipFill>
          <a:blip r:embed="rId2"/>
          <a:stretch>
            <a:fillRect/>
          </a:stretch>
        </p:blipFill>
        <p:spPr>
          <a:xfrm>
            <a:off x="438930" y="1819280"/>
            <a:ext cx="11536146" cy="3436927"/>
          </a:xfrm>
          <a:prstGeom prst="rect">
            <a:avLst/>
          </a:prstGeom>
        </p:spPr>
      </p:pic>
    </p:spTree>
    <p:extLst>
      <p:ext uri="{BB962C8B-B14F-4D97-AF65-F5344CB8AC3E}">
        <p14:creationId xmlns:p14="http://schemas.microsoft.com/office/powerpoint/2010/main" val="984306155"/>
      </p:ext>
    </p:extLst>
  </p:cSld>
  <p:clrMapOvr>
    <a:masterClrMapping/>
  </p:clrMapOvr>
</p:sld>
</file>

<file path=ppt/theme/theme1.xml><?xml version="1.0" encoding="utf-8"?>
<a:theme xmlns:a="http://schemas.openxmlformats.org/drawingml/2006/main" name="Office Theme">
  <a:themeElements>
    <a:clrScheme name="Training-presentation">
      <a:dk1>
        <a:srgbClr val="000000"/>
      </a:dk1>
      <a:lt1>
        <a:srgbClr val="FFFFFF"/>
      </a:lt1>
      <a:dk2>
        <a:srgbClr val="112CC1"/>
      </a:dk2>
      <a:lt2>
        <a:srgbClr val="E7E6E6"/>
      </a:lt2>
      <a:accent1>
        <a:srgbClr val="FF7128"/>
      </a:accent1>
      <a:accent2>
        <a:srgbClr val="FF2828"/>
      </a:accent2>
      <a:accent3>
        <a:srgbClr val="2849FD"/>
      </a:accent3>
      <a:accent4>
        <a:srgbClr val="D3DDFE"/>
      </a:accent4>
      <a:accent5>
        <a:srgbClr val="FBFF22"/>
      </a:accent5>
      <a:accent6>
        <a:srgbClr val="D90000"/>
      </a:accent6>
      <a:hlink>
        <a:srgbClr val="0563C1"/>
      </a:hlink>
      <a:folHlink>
        <a:srgbClr val="954F72"/>
      </a:folHlink>
    </a:clrScheme>
    <a:fontScheme name="Custom 12">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aining-presentation_tm03460604_Win32_SD_v8.pptx" id="{66635C4D-D4A9-4648-90D6-E45654B1E8E2}" vid="{94017650-3BB5-407C-BEF8-89944962ED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37CE065-66B7-4F0E-946A-AB3C0E53962A}">
  <ds:schemaRefs>
    <ds:schemaRef ds:uri="http://schemas.microsoft.com/sharepoint/v3/contenttype/forms"/>
  </ds:schemaRefs>
</ds:datastoreItem>
</file>

<file path=customXml/itemProps2.xml><?xml version="1.0" encoding="utf-8"?>
<ds:datastoreItem xmlns:ds="http://schemas.openxmlformats.org/officeDocument/2006/customXml" ds:itemID="{AF229B82-2C15-48C7-81C4-60933CA1C9E6}">
  <ds:schemaRefs>
    <ds:schemaRef ds:uri="http://www.w3.org/XML/1998/namespace"/>
    <ds:schemaRef ds:uri="http://schemas.microsoft.com/office/2006/documentManagement/types"/>
    <ds:schemaRef ds:uri="http://schemas.microsoft.com/sharepoint/v3"/>
    <ds:schemaRef ds:uri="http://purl.org/dc/dcmitype/"/>
    <ds:schemaRef ds:uri="71af3243-3dd4-4a8d-8c0d-dd76da1f02a5"/>
    <ds:schemaRef ds:uri="http://purl.org/dc/terms/"/>
    <ds:schemaRef ds:uri="16c05727-aa75-4e4a-9b5f-8a80a1165891"/>
    <ds:schemaRef ds:uri="230e9df3-be65-4c73-a93b-d1236ebd677e"/>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3775E1D-CEA1-47AF-BBAA-C0FEE5CAA5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{F46B1023-6007-46BB-BB4C-5B2568253424}tf03460604_win32</Template>
  <TotalTime>541</TotalTime>
  <Words>1829</Words>
  <Application>Microsoft Office PowerPoint</Application>
  <PresentationFormat>Widescreen</PresentationFormat>
  <Paragraphs>269</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Arial Black</vt:lpstr>
      <vt:lpstr>Calibri</vt:lpstr>
      <vt:lpstr>Wingdings</vt:lpstr>
      <vt:lpstr>Office Theme</vt:lpstr>
      <vt:lpstr>Complying with Chlorine Gas Regulations</vt:lpstr>
      <vt:lpstr>What we have learned in the last year</vt:lpstr>
      <vt:lpstr>Discussion Outline</vt:lpstr>
      <vt:lpstr>Compliance with IEMA/LAPC REPORTING REQUIREMENTS</vt:lpstr>
      <vt:lpstr>EPCRA</vt:lpstr>
      <vt:lpstr>EPCRA NOTIFICATION REQUIREMENTS</vt:lpstr>
      <vt:lpstr>EPCRA LEPC Notification if storing over 100 pounds</vt:lpstr>
      <vt:lpstr>By March 1 every year</vt:lpstr>
      <vt:lpstr>March 1 Report Continued:</vt:lpstr>
      <vt:lpstr>EPCRA Emergency Notification if release more than 10 pounds in 24 hours</vt:lpstr>
      <vt:lpstr>Be prepared to provide details of release immediately (WITHIN 15 MINUTES) </vt:lpstr>
      <vt:lpstr>EPCRA Release  - Immediate Information</vt:lpstr>
      <vt:lpstr>EPCRA Report  - Follow-up Information</vt:lpstr>
      <vt:lpstr>OSHA WORKER SAFETY</vt:lpstr>
      <vt:lpstr>All Public Works Departments</vt:lpstr>
      <vt:lpstr>All Public Works Continued:</vt:lpstr>
      <vt:lpstr>All Public Works Continued:</vt:lpstr>
      <vt:lpstr>Over 1,500 Pounds of Chlorine Gas</vt:lpstr>
      <vt:lpstr>Illinois OSHA On-Site Consultation Program</vt:lpstr>
      <vt:lpstr>Clean Air Act 112(r) Risk Management Plans and Programs</vt:lpstr>
      <vt:lpstr>PROGRAM LEVEL 3</vt:lpstr>
      <vt:lpstr>Written Management Plan</vt:lpstr>
      <vt:lpstr>PowerPoint Presentation</vt:lpstr>
      <vt:lpstr>Prevention Program</vt:lpstr>
      <vt:lpstr>Prevention Program Continued</vt:lpstr>
      <vt:lpstr>Other Prevention Program Requirements</vt:lpstr>
      <vt:lpstr>Illinois EPA Permit Requirements</vt:lpstr>
      <vt:lpstr>35 IL Adm Code Part 604</vt:lpstr>
      <vt:lpstr>35 IL Adm Code Part 604 Continued</vt:lpstr>
      <vt:lpstr>35 IL Adm Code Part 604 Continued</vt:lpstr>
      <vt:lpstr>Review</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Complying with Chlorine Gas Regulations</dc:title>
  <dc:creator>William</dc:creator>
  <cp:lastModifiedBy>William McMillan</cp:lastModifiedBy>
  <cp:revision>75</cp:revision>
  <dcterms:created xsi:type="dcterms:W3CDTF">2024-02-15T13:16:19Z</dcterms:created>
  <dcterms:modified xsi:type="dcterms:W3CDTF">2024-03-04T14:45:47Z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